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5" r:id="rId1"/>
    <p:sldMasterId id="2147483696" r:id="rId2"/>
  </p:sldMasterIdLst>
  <p:notesMasterIdLst>
    <p:notesMasterId r:id="rId11"/>
  </p:notesMasterIdLst>
  <p:sldIdLst>
    <p:sldId id="256" r:id="rId3"/>
    <p:sldId id="257" r:id="rId4"/>
    <p:sldId id="258" r:id="rId5"/>
    <p:sldId id="259" r:id="rId6"/>
    <p:sldId id="260" r:id="rId7"/>
    <p:sldId id="261" r:id="rId8"/>
    <p:sldId id="262" r:id="rId9"/>
    <p:sldId id="263" r:id="rId10"/>
  </p:sldIdLst>
  <p:sldSz cx="9144000" cy="5143500" type="screen16x9"/>
  <p:notesSz cx="6858000" cy="9144000"/>
  <p:embeddedFontLst>
    <p:embeddedFont>
      <p:font typeface="Arial Black" panose="020B0604020202020204" pitchFamily="34" charset="0"/>
      <p:regular r:id="rId12"/>
      <p:bold r:id="rId13"/>
    </p:embeddedFont>
    <p:embeddedFont>
      <p:font typeface="Calibri" panose="020F0502020204030204" pitchFamily="34" charset="0"/>
      <p:regular r:id="rId14"/>
      <p:bold r:id="rId15"/>
      <p:italic r:id="rId16"/>
      <p:boldItalic r:id="rId17"/>
    </p:embeddedFont>
    <p:embeddedFont>
      <p:font typeface="Quattrocento Sans" panose="020B0502050000020003" pitchFamily="3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xime" initials="" lastIdx="6" clrIdx="0"/>
  <p:cmAuthor id="1" name="Hayden Ratliff" initials="" lastIdx="2"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BC4F042-5ACE-4702-A8DB-733D444087D6}">
  <a:tblStyle styleId="{8BC4F042-5ACE-4702-A8DB-733D444087D6}" styleName="Table_0">
    <a:wholeTbl>
      <a:tcTxStyle b="off" i="off">
        <a:font>
          <a:latin typeface="Arial"/>
          <a:ea typeface="Arial"/>
          <a:cs typeface="Arial"/>
        </a:font>
        <a:srgbClr val="545759"/>
      </a:tcTxStyle>
      <a:tcStyle>
        <a:tcBdr>
          <a:left>
            <a:ln w="9525" cap="flat" cmpd="sng">
              <a:solidFill>
                <a:srgbClr val="A31F34"/>
              </a:solidFill>
              <a:prstDash val="solid"/>
              <a:round/>
              <a:headEnd type="none" w="sm" len="sm"/>
              <a:tailEnd type="none" w="sm" len="sm"/>
            </a:ln>
          </a:left>
          <a:right>
            <a:ln w="9525" cap="flat" cmpd="sng">
              <a:solidFill>
                <a:srgbClr val="A31F34"/>
              </a:solidFill>
              <a:prstDash val="solid"/>
              <a:round/>
              <a:headEnd type="none" w="sm" len="sm"/>
              <a:tailEnd type="none" w="sm" len="sm"/>
            </a:ln>
          </a:right>
          <a:top>
            <a:ln w="9525" cap="flat" cmpd="sng">
              <a:solidFill>
                <a:srgbClr val="A31F34"/>
              </a:solidFill>
              <a:prstDash val="solid"/>
              <a:round/>
              <a:headEnd type="none" w="sm" len="sm"/>
              <a:tailEnd type="none" w="sm" len="sm"/>
            </a:ln>
          </a:top>
          <a:bottom>
            <a:ln w="9525" cap="flat" cmpd="sng">
              <a:solidFill>
                <a:srgbClr val="A31F34"/>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rgbClr val="A31F34"/>
              </a:solidFill>
              <a:prstDash val="solid"/>
              <a:round/>
              <a:headEnd type="none" w="sm" len="sm"/>
              <a:tailEnd type="none" w="sm" len="sm"/>
            </a:ln>
          </a:top>
          <a:bottom>
            <a:ln w="9525" cap="flat" cmpd="sng">
              <a:solidFill>
                <a:srgbClr val="A31F34"/>
              </a:solidFill>
              <a:prstDash val="solid"/>
              <a:round/>
              <a:headEnd type="none" w="sm" len="sm"/>
              <a:tailEnd type="none" w="sm" len="sm"/>
            </a:ln>
          </a:bottom>
        </a:tcBdr>
      </a:tcStyle>
    </a:band1H>
    <a:band2H>
      <a:tcTxStyle/>
      <a:tcStyle>
        <a:tcBdr/>
      </a:tcStyle>
    </a:band2H>
    <a:band1V>
      <a:tcTxStyle/>
      <a:tcStyle>
        <a:tcBdr>
          <a:left>
            <a:ln w="9525" cap="flat" cmpd="sng">
              <a:solidFill>
                <a:srgbClr val="A31F34"/>
              </a:solidFill>
              <a:prstDash val="solid"/>
              <a:round/>
              <a:headEnd type="none" w="sm" len="sm"/>
              <a:tailEnd type="none" w="sm" len="sm"/>
            </a:ln>
          </a:left>
          <a:right>
            <a:ln w="9525" cap="flat" cmpd="sng">
              <a:solidFill>
                <a:srgbClr val="A31F34"/>
              </a:solidFill>
              <a:prstDash val="solid"/>
              <a:round/>
              <a:headEnd type="none" w="sm" len="sm"/>
              <a:tailEnd type="none" w="sm" len="sm"/>
            </a:ln>
          </a:right>
        </a:tcBdr>
      </a:tcStyle>
    </a:band1V>
    <a:band2V>
      <a:tcTxStyle/>
      <a:tcStyle>
        <a:tcBdr>
          <a:left>
            <a:ln w="9525" cap="flat" cmpd="sng">
              <a:solidFill>
                <a:srgbClr val="A31F34"/>
              </a:solidFill>
              <a:prstDash val="solid"/>
              <a:round/>
              <a:headEnd type="none" w="sm" len="sm"/>
              <a:tailEnd type="none" w="sm" len="sm"/>
            </a:ln>
          </a:left>
          <a:right>
            <a:ln w="9525" cap="flat" cmpd="sng">
              <a:solidFill>
                <a:srgbClr val="A31F34"/>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rgbClr val="A31F34"/>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Arial"/>
          <a:ea typeface="Arial"/>
          <a:cs typeface="Arial"/>
        </a:font>
        <a:srgbClr val="FFFFFF"/>
      </a:tcTxStyle>
      <a:tcStyle>
        <a:tcBdr/>
        <a:fill>
          <a:solidFill>
            <a:srgbClr val="A31F34"/>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9"/>
  </p:normalViewPr>
  <p:slideViewPr>
    <p:cSldViewPr snapToGrid="0">
      <p:cViewPr varScale="1">
        <p:scale>
          <a:sx n="136" d="100"/>
          <a:sy n="136" d="100"/>
        </p:scale>
        <p:origin x="96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10.fntdata"/><Relationship Id="rId7" Type="http://schemas.openxmlformats.org/officeDocument/2006/relationships/slide" Target="slides/slide5.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4.fntdata"/><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3.fntdata"/><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a3528f1b2d_1_139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2" name="Google Shape;462;g2a3528f1b2d_1_13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a3528f1b2d_1_18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7" name="Google Shape;477;g2a3528f1b2d_1_18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a3528f1b2d_1_225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6" name="Google Shape;486;g2a3528f1b2d_1_22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2a3528f1aeb_0_40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6" name="Google Shape;496;g2a3528f1aeb_0_4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a3528f1b2d_1_226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9" name="Google Shape;509;g2a3528f1b2d_1_22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2a3528f1b2d_1_230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8" name="Google Shape;518;g2a3528f1b2d_1_23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a3528f1b2d_1_229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1" name="Google Shape;531;g2a3528f1b2d_1_22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a3528f1b2d_1_226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6" name="Google Shape;546;g2a3528f1b2d_1_22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pic>
        <p:nvPicPr>
          <p:cNvPr id="56" name="Google Shape;56;p14"/>
          <p:cNvPicPr preferRelativeResize="0"/>
          <p:nvPr/>
        </p:nvPicPr>
        <p:blipFill rotWithShape="1">
          <a:blip r:embed="rId2">
            <a:alphaModFix/>
          </a:blip>
          <a:srcRect/>
          <a:stretch/>
        </p:blipFill>
        <p:spPr>
          <a:xfrm>
            <a:off x="7891895" y="4589144"/>
            <a:ext cx="737754" cy="430335"/>
          </a:xfrm>
          <a:prstGeom prst="rect">
            <a:avLst/>
          </a:prstGeom>
          <a:noFill/>
          <a:ln>
            <a:noFill/>
          </a:ln>
        </p:spPr>
      </p:pic>
      <p:sp>
        <p:nvSpPr>
          <p:cNvPr id="57" name="Google Shape;57;p14"/>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8" name="Google Shape;58;p14"/>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grpSp>
        <p:nvGrpSpPr>
          <p:cNvPr id="59" name="Google Shape;59;p14"/>
          <p:cNvGrpSpPr/>
          <p:nvPr/>
        </p:nvGrpSpPr>
        <p:grpSpPr>
          <a:xfrm>
            <a:off x="513158" y="-523"/>
            <a:ext cx="210740" cy="961904"/>
            <a:chOff x="11222692" y="155575"/>
            <a:chExt cx="280986" cy="1282539"/>
          </a:xfrm>
        </p:grpSpPr>
        <p:pic>
          <p:nvPicPr>
            <p:cNvPr id="60" name="Google Shape;60;p14"/>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61" name="Google Shape;61;p14"/>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2"/>
        <p:cNvGrpSpPr/>
        <p:nvPr/>
      </p:nvGrpSpPr>
      <p:grpSpPr>
        <a:xfrm>
          <a:off x="0" y="0"/>
          <a:ext cx="0" cy="0"/>
          <a:chOff x="0" y="0"/>
          <a:chExt cx="0" cy="0"/>
        </a:xfrm>
      </p:grpSpPr>
      <p:sp>
        <p:nvSpPr>
          <p:cNvPr id="63" name="Google Shape;63;p15"/>
          <p:cNvSpPr txBox="1">
            <a:spLocks noGrp="1"/>
          </p:cNvSpPr>
          <p:nvPr>
            <p:ph type="body" idx="1"/>
          </p:nvPr>
        </p:nvSpPr>
        <p:spPr>
          <a:xfrm>
            <a:off x="514350" y="1285875"/>
            <a:ext cx="8115300" cy="3171900"/>
          </a:xfrm>
          <a:prstGeom prst="rect">
            <a:avLst/>
          </a:prstGeom>
          <a:noFill/>
          <a:ln>
            <a:noFill/>
          </a:ln>
        </p:spPr>
        <p:txBody>
          <a:bodyPr spcFirstLastPara="1" wrap="square" lIns="0" tIns="34275" rIns="68575" bIns="34275" anchor="t" anchorCtr="0">
            <a:normAutofit/>
          </a:bodyPr>
          <a:lstStyle>
            <a:lvl1pPr marL="457200" lvl="0" indent="-317500" algn="l" rtl="0">
              <a:lnSpc>
                <a:spcPct val="100000"/>
              </a:lnSpc>
              <a:spcBef>
                <a:spcPts val="0"/>
              </a:spcBef>
              <a:spcAft>
                <a:spcPts val="0"/>
              </a:spcAft>
              <a:buSzPts val="1400"/>
              <a:buChar char="•"/>
              <a:defRPr/>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64" name="Google Shape;64;p15"/>
          <p:cNvPicPr preferRelativeResize="0"/>
          <p:nvPr/>
        </p:nvPicPr>
        <p:blipFill rotWithShape="1">
          <a:blip r:embed="rId2">
            <a:alphaModFix/>
          </a:blip>
          <a:srcRect/>
          <a:stretch/>
        </p:blipFill>
        <p:spPr>
          <a:xfrm>
            <a:off x="7891895" y="4589144"/>
            <a:ext cx="737754" cy="430335"/>
          </a:xfrm>
          <a:prstGeom prst="rect">
            <a:avLst/>
          </a:prstGeom>
          <a:noFill/>
          <a:ln>
            <a:noFill/>
          </a:ln>
        </p:spPr>
      </p:pic>
      <p:grpSp>
        <p:nvGrpSpPr>
          <p:cNvPr id="65" name="Google Shape;65;p15"/>
          <p:cNvGrpSpPr/>
          <p:nvPr/>
        </p:nvGrpSpPr>
        <p:grpSpPr>
          <a:xfrm>
            <a:off x="8427246" y="0"/>
            <a:ext cx="210740" cy="961904"/>
            <a:chOff x="11222692" y="155575"/>
            <a:chExt cx="280986" cy="1282539"/>
          </a:xfrm>
        </p:grpSpPr>
        <p:pic>
          <p:nvPicPr>
            <p:cNvPr id="66" name="Google Shape;66;p15"/>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67" name="Google Shape;67;p15"/>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68" name="Google Shape;68;p15"/>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9" name="Google Shape;69;p15"/>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70" name="Google Shape;70;p15"/>
          <p:cNvSpPr txBox="1">
            <a:spLocks noGrp="1"/>
          </p:cNvSpPr>
          <p:nvPr>
            <p:ph type="title"/>
          </p:nvPr>
        </p:nvSpPr>
        <p:spPr>
          <a:xfrm>
            <a:off x="514350" y="227375"/>
            <a:ext cx="6732900" cy="851100"/>
          </a:xfrm>
          <a:prstGeom prst="rect">
            <a:avLst/>
          </a:prstGeom>
          <a:noFill/>
          <a:ln>
            <a:noFill/>
          </a:ln>
        </p:spPr>
        <p:txBody>
          <a:bodyPr spcFirstLastPara="1" wrap="square" lIns="0" tIns="34275" rIns="68575" bIns="34275" anchor="ctr" anchorCtr="0">
            <a:normAutofit/>
          </a:bodyPr>
          <a:lstStyle>
            <a:lvl1pPr lvl="0" algn="l" rtl="0">
              <a:lnSpc>
                <a:spcPct val="10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Blue" type="title">
  <p:cSld name="TITLE">
    <p:spTree>
      <p:nvGrpSpPr>
        <p:cNvPr id="1" name="Shape 71"/>
        <p:cNvGrpSpPr/>
        <p:nvPr/>
      </p:nvGrpSpPr>
      <p:grpSpPr>
        <a:xfrm>
          <a:off x="0" y="0"/>
          <a:ext cx="0" cy="0"/>
          <a:chOff x="0" y="0"/>
          <a:chExt cx="0" cy="0"/>
        </a:xfrm>
      </p:grpSpPr>
      <p:pic>
        <p:nvPicPr>
          <p:cNvPr id="72" name="Google Shape;72;p16"/>
          <p:cNvPicPr preferRelativeResize="0"/>
          <p:nvPr/>
        </p:nvPicPr>
        <p:blipFill rotWithShape="1">
          <a:blip r:embed="rId2">
            <a:alphaModFix/>
          </a:blip>
          <a:srcRect/>
          <a:stretch/>
        </p:blipFill>
        <p:spPr>
          <a:xfrm>
            <a:off x="7891895" y="4589144"/>
            <a:ext cx="737754" cy="430335"/>
          </a:xfrm>
          <a:prstGeom prst="rect">
            <a:avLst/>
          </a:prstGeom>
          <a:noFill/>
          <a:ln>
            <a:noFill/>
          </a:ln>
        </p:spPr>
      </p:pic>
      <p:sp>
        <p:nvSpPr>
          <p:cNvPr id="73" name="Google Shape;73;p16"/>
          <p:cNvSpPr/>
          <p:nvPr/>
        </p:nvSpPr>
        <p:spPr>
          <a:xfrm>
            <a:off x="0" y="0"/>
            <a:ext cx="6734100" cy="5143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74" name="Google Shape;74;p16"/>
          <p:cNvSpPr txBox="1">
            <a:spLocks noGrp="1"/>
          </p:cNvSpPr>
          <p:nvPr>
            <p:ph type="ctrTitle"/>
          </p:nvPr>
        </p:nvSpPr>
        <p:spPr>
          <a:xfrm>
            <a:off x="514350" y="1017985"/>
            <a:ext cx="4333800" cy="1790700"/>
          </a:xfrm>
          <a:prstGeom prst="rect">
            <a:avLst/>
          </a:prstGeom>
          <a:noFill/>
          <a:ln>
            <a:noFill/>
          </a:ln>
        </p:spPr>
        <p:txBody>
          <a:bodyPr spcFirstLastPara="1" wrap="square" lIns="0" tIns="34275" rIns="68575" bIns="34275" anchor="b" anchorCtr="0">
            <a:normAutofit/>
          </a:bodyPr>
          <a:lstStyle>
            <a:lvl1pPr lvl="0" algn="l" rtl="0">
              <a:lnSpc>
                <a:spcPct val="100000"/>
              </a:lnSpc>
              <a:spcBef>
                <a:spcPts val="0"/>
              </a:spcBef>
              <a:spcAft>
                <a:spcPts val="0"/>
              </a:spcAft>
              <a:buClr>
                <a:schemeClr val="lt1"/>
              </a:buClr>
              <a:buSzPts val="3000"/>
              <a:buFont typeface="Arial Black"/>
              <a:buNone/>
              <a:defRPr sz="3000" cap="none">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5" name="Google Shape;75;p16"/>
          <p:cNvSpPr txBox="1">
            <a:spLocks noGrp="1"/>
          </p:cNvSpPr>
          <p:nvPr>
            <p:ph type="subTitle" idx="1"/>
          </p:nvPr>
        </p:nvSpPr>
        <p:spPr>
          <a:xfrm>
            <a:off x="514349" y="2959894"/>
            <a:ext cx="4333800" cy="1487100"/>
          </a:xfrm>
          <a:prstGeom prst="rect">
            <a:avLst/>
          </a:prstGeom>
          <a:noFill/>
          <a:ln>
            <a:noFill/>
          </a:ln>
        </p:spPr>
        <p:txBody>
          <a:bodyPr spcFirstLastPara="1" wrap="square" lIns="0" tIns="34275" rIns="68575" bIns="34275" anchor="t" anchorCtr="0">
            <a:normAutofit/>
          </a:bodyPr>
          <a:lstStyle>
            <a:lvl1pPr lvl="0" algn="l" rtl="0">
              <a:lnSpc>
                <a:spcPct val="100000"/>
              </a:lnSpc>
              <a:spcBef>
                <a:spcPts val="0"/>
              </a:spcBef>
              <a:spcAft>
                <a:spcPts val="0"/>
              </a:spcAft>
              <a:buSzPts val="1500"/>
              <a:buNone/>
              <a:defRPr sz="1500">
                <a:solidFill>
                  <a:schemeClr val="lt1"/>
                </a:solidFill>
              </a:defRPr>
            </a:lvl1pPr>
            <a:lvl2pPr lvl="1" algn="ctr" rtl="0">
              <a:lnSpc>
                <a:spcPct val="100000"/>
              </a:lnSpc>
              <a:spcBef>
                <a:spcPts val="900"/>
              </a:spcBef>
              <a:spcAft>
                <a:spcPts val="0"/>
              </a:spcAft>
              <a:buSzPts val="1500"/>
              <a:buNone/>
              <a:defRPr sz="1500"/>
            </a:lvl2pPr>
            <a:lvl3pPr lvl="2" algn="ctr" rtl="0">
              <a:lnSpc>
                <a:spcPct val="100000"/>
              </a:lnSpc>
              <a:spcBef>
                <a:spcPts val="900"/>
              </a:spcBef>
              <a:spcAft>
                <a:spcPts val="0"/>
              </a:spcAft>
              <a:buSzPts val="1400"/>
              <a:buNone/>
              <a:defRPr sz="1400"/>
            </a:lvl3pPr>
            <a:lvl4pPr lvl="3" algn="ctr" rtl="0">
              <a:lnSpc>
                <a:spcPct val="100000"/>
              </a:lnSpc>
              <a:spcBef>
                <a:spcPts val="900"/>
              </a:spcBef>
              <a:spcAft>
                <a:spcPts val="0"/>
              </a:spcAft>
              <a:buSzPts val="1200"/>
              <a:buNone/>
              <a:defRPr sz="1200"/>
            </a:lvl4pPr>
            <a:lvl5pPr lvl="4" algn="ctr" rtl="0">
              <a:lnSpc>
                <a:spcPct val="100000"/>
              </a:lnSpc>
              <a:spcBef>
                <a:spcPts val="900"/>
              </a:spcBef>
              <a:spcAft>
                <a:spcPts val="0"/>
              </a:spcAft>
              <a:buSzPts val="1200"/>
              <a:buNone/>
              <a:defRPr sz="1200"/>
            </a:lvl5pPr>
            <a:lvl6pPr lvl="5" algn="ctr" rtl="0">
              <a:lnSpc>
                <a:spcPct val="90000"/>
              </a:lnSpc>
              <a:spcBef>
                <a:spcPts val="9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grpSp>
        <p:nvGrpSpPr>
          <p:cNvPr id="76" name="Google Shape;76;p16"/>
          <p:cNvGrpSpPr/>
          <p:nvPr/>
        </p:nvGrpSpPr>
        <p:grpSpPr>
          <a:xfrm>
            <a:off x="5797562" y="-483377"/>
            <a:ext cx="1099956" cy="5729610"/>
            <a:chOff x="7691423" y="-603227"/>
            <a:chExt cx="1466608" cy="7639480"/>
          </a:xfrm>
        </p:grpSpPr>
        <p:sp>
          <p:nvSpPr>
            <p:cNvPr id="77" name="Google Shape;77;p16"/>
            <p:cNvSpPr txBox="1"/>
            <p:nvPr/>
          </p:nvSpPr>
          <p:spPr>
            <a:xfrm rot="-5400000">
              <a:off x="4300073" y="2788123"/>
              <a:ext cx="7634400" cy="851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700" b="0" i="0">
                  <a:solidFill>
                    <a:schemeClr val="accent5"/>
                  </a:solidFill>
                  <a:latin typeface="Arial Black"/>
                  <a:ea typeface="Arial Black"/>
                  <a:cs typeface="Arial Black"/>
                  <a:sym typeface="Arial Black"/>
                </a:rPr>
                <a:t>MIT </a:t>
              </a:r>
              <a:r>
                <a:rPr lang="en" sz="3700" b="0" i="0" cap="none">
                  <a:solidFill>
                    <a:schemeClr val="accent5"/>
                  </a:solidFill>
                  <a:latin typeface="Arial Black"/>
                  <a:ea typeface="Arial Black"/>
                  <a:cs typeface="Arial Black"/>
                  <a:sym typeface="Arial Black"/>
                </a:rPr>
                <a:t>SLOAN</a:t>
              </a:r>
              <a:r>
                <a:rPr lang="en" sz="3700" b="0" i="0">
                  <a:solidFill>
                    <a:schemeClr val="accent5"/>
                  </a:solidFill>
                  <a:latin typeface="Arial Black"/>
                  <a:ea typeface="Arial Black"/>
                  <a:cs typeface="Arial Black"/>
                  <a:sym typeface="Arial Black"/>
                </a:rPr>
                <a:t> SCHOOL</a:t>
              </a:r>
              <a:endParaRPr sz="1100"/>
            </a:p>
          </p:txBody>
        </p:sp>
        <p:sp>
          <p:nvSpPr>
            <p:cNvPr id="78" name="Google Shape;78;p16"/>
            <p:cNvSpPr txBox="1"/>
            <p:nvPr/>
          </p:nvSpPr>
          <p:spPr>
            <a:xfrm rot="-5400000">
              <a:off x="4914980" y="2793202"/>
              <a:ext cx="7634400" cy="851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700" b="0" i="0">
                  <a:solidFill>
                    <a:schemeClr val="accent5"/>
                  </a:solidFill>
                  <a:latin typeface="Arial Black"/>
                  <a:ea typeface="Arial Black"/>
                  <a:cs typeface="Arial Black"/>
                  <a:sym typeface="Arial Black"/>
                </a:rPr>
                <a:t>OF MANAGEMENT</a:t>
              </a:r>
              <a:endParaRPr sz="1100"/>
            </a:p>
          </p:txBody>
        </p:sp>
      </p:grpSp>
      <p:grpSp>
        <p:nvGrpSpPr>
          <p:cNvPr id="79" name="Google Shape;79;p16"/>
          <p:cNvGrpSpPr/>
          <p:nvPr/>
        </p:nvGrpSpPr>
        <p:grpSpPr>
          <a:xfrm>
            <a:off x="8427246" y="0"/>
            <a:ext cx="210740" cy="961904"/>
            <a:chOff x="11222692" y="155575"/>
            <a:chExt cx="280986" cy="1282539"/>
          </a:xfrm>
        </p:grpSpPr>
        <p:pic>
          <p:nvPicPr>
            <p:cNvPr id="80" name="Google Shape;80;p16"/>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81" name="Google Shape;81;p16"/>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82" name="Google Shape;82;p16"/>
          <p:cNvSpPr/>
          <p:nvPr/>
        </p:nvSpPr>
        <p:spPr>
          <a:xfrm>
            <a:off x="6731420" y="0"/>
            <a:ext cx="2106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83" name="Google Shape;83;p16"/>
          <p:cNvSpPr/>
          <p:nvPr/>
        </p:nvSpPr>
        <p:spPr>
          <a:xfrm rot="10800000" flipH="1">
            <a:off x="0" y="-40500"/>
            <a:ext cx="9144000" cy="40500"/>
          </a:xfrm>
          <a:prstGeom prst="rect">
            <a:avLst/>
          </a:prstGeom>
          <a:solidFill>
            <a:srgbClr val="E6ECF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84" name="Google Shape;84;p16"/>
          <p:cNvSpPr/>
          <p:nvPr/>
        </p:nvSpPr>
        <p:spPr>
          <a:xfrm>
            <a:off x="0" y="5143499"/>
            <a:ext cx="9144000" cy="39900"/>
          </a:xfrm>
          <a:prstGeom prst="rect">
            <a:avLst/>
          </a:prstGeom>
          <a:solidFill>
            <a:srgbClr val="E7ECF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Red">
  <p:cSld name="Title Slide Red">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a:stretch/>
        </p:blipFill>
        <p:spPr>
          <a:xfrm>
            <a:off x="7891895" y="4589144"/>
            <a:ext cx="737754" cy="430335"/>
          </a:xfrm>
          <a:prstGeom prst="rect">
            <a:avLst/>
          </a:prstGeom>
          <a:noFill/>
          <a:ln>
            <a:noFill/>
          </a:ln>
        </p:spPr>
      </p:pic>
      <p:sp>
        <p:nvSpPr>
          <p:cNvPr id="87" name="Google Shape;87;p17"/>
          <p:cNvSpPr/>
          <p:nvPr/>
        </p:nvSpPr>
        <p:spPr>
          <a:xfrm>
            <a:off x="0" y="0"/>
            <a:ext cx="67341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88" name="Google Shape;88;p17"/>
          <p:cNvSpPr txBox="1">
            <a:spLocks noGrp="1"/>
          </p:cNvSpPr>
          <p:nvPr>
            <p:ph type="ctrTitle"/>
          </p:nvPr>
        </p:nvSpPr>
        <p:spPr>
          <a:xfrm>
            <a:off x="514350" y="1017985"/>
            <a:ext cx="4333800" cy="1790700"/>
          </a:xfrm>
          <a:prstGeom prst="rect">
            <a:avLst/>
          </a:prstGeom>
          <a:noFill/>
          <a:ln>
            <a:noFill/>
          </a:ln>
        </p:spPr>
        <p:txBody>
          <a:bodyPr spcFirstLastPara="1" wrap="square" lIns="0" tIns="34275" rIns="68575" bIns="34275" anchor="b" anchorCtr="0">
            <a:normAutofit/>
          </a:bodyPr>
          <a:lstStyle>
            <a:lvl1pPr lvl="0" algn="l" rtl="0">
              <a:lnSpc>
                <a:spcPct val="100000"/>
              </a:lnSpc>
              <a:spcBef>
                <a:spcPts val="0"/>
              </a:spcBef>
              <a:spcAft>
                <a:spcPts val="0"/>
              </a:spcAft>
              <a:buClr>
                <a:schemeClr val="lt1"/>
              </a:buClr>
              <a:buSzPts val="3000"/>
              <a:buFont typeface="Arial Black"/>
              <a:buNone/>
              <a:defRPr sz="3000" cap="none">
                <a:solidFill>
                  <a:schemeClr val="l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9" name="Google Shape;89;p17"/>
          <p:cNvSpPr txBox="1">
            <a:spLocks noGrp="1"/>
          </p:cNvSpPr>
          <p:nvPr>
            <p:ph type="subTitle" idx="1"/>
          </p:nvPr>
        </p:nvSpPr>
        <p:spPr>
          <a:xfrm>
            <a:off x="514349" y="2959894"/>
            <a:ext cx="4333800" cy="1487100"/>
          </a:xfrm>
          <a:prstGeom prst="rect">
            <a:avLst/>
          </a:prstGeom>
          <a:noFill/>
          <a:ln>
            <a:noFill/>
          </a:ln>
        </p:spPr>
        <p:txBody>
          <a:bodyPr spcFirstLastPara="1" wrap="square" lIns="0" tIns="34275" rIns="68575" bIns="34275" anchor="t" anchorCtr="0">
            <a:normAutofit/>
          </a:bodyPr>
          <a:lstStyle>
            <a:lvl1pPr lvl="0" algn="l" rtl="0">
              <a:lnSpc>
                <a:spcPct val="100000"/>
              </a:lnSpc>
              <a:spcBef>
                <a:spcPts val="0"/>
              </a:spcBef>
              <a:spcAft>
                <a:spcPts val="0"/>
              </a:spcAft>
              <a:buSzPts val="1500"/>
              <a:buNone/>
              <a:defRPr sz="1500">
                <a:solidFill>
                  <a:schemeClr val="lt1"/>
                </a:solidFill>
              </a:defRPr>
            </a:lvl1pPr>
            <a:lvl2pPr lvl="1" algn="ctr" rtl="0">
              <a:lnSpc>
                <a:spcPct val="100000"/>
              </a:lnSpc>
              <a:spcBef>
                <a:spcPts val="900"/>
              </a:spcBef>
              <a:spcAft>
                <a:spcPts val="0"/>
              </a:spcAft>
              <a:buSzPts val="1500"/>
              <a:buNone/>
              <a:defRPr sz="1500"/>
            </a:lvl2pPr>
            <a:lvl3pPr lvl="2" algn="ctr" rtl="0">
              <a:lnSpc>
                <a:spcPct val="100000"/>
              </a:lnSpc>
              <a:spcBef>
                <a:spcPts val="900"/>
              </a:spcBef>
              <a:spcAft>
                <a:spcPts val="0"/>
              </a:spcAft>
              <a:buSzPts val="1400"/>
              <a:buNone/>
              <a:defRPr sz="1400"/>
            </a:lvl3pPr>
            <a:lvl4pPr lvl="3" algn="ctr" rtl="0">
              <a:lnSpc>
                <a:spcPct val="100000"/>
              </a:lnSpc>
              <a:spcBef>
                <a:spcPts val="900"/>
              </a:spcBef>
              <a:spcAft>
                <a:spcPts val="0"/>
              </a:spcAft>
              <a:buSzPts val="1200"/>
              <a:buNone/>
              <a:defRPr sz="1200"/>
            </a:lvl4pPr>
            <a:lvl5pPr lvl="4" algn="ctr" rtl="0">
              <a:lnSpc>
                <a:spcPct val="100000"/>
              </a:lnSpc>
              <a:spcBef>
                <a:spcPts val="900"/>
              </a:spcBef>
              <a:spcAft>
                <a:spcPts val="0"/>
              </a:spcAft>
              <a:buSzPts val="1200"/>
              <a:buNone/>
              <a:defRPr sz="1200"/>
            </a:lvl5pPr>
            <a:lvl6pPr lvl="5" algn="ctr" rtl="0">
              <a:lnSpc>
                <a:spcPct val="90000"/>
              </a:lnSpc>
              <a:spcBef>
                <a:spcPts val="9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grpSp>
        <p:nvGrpSpPr>
          <p:cNvPr id="90" name="Google Shape;90;p17"/>
          <p:cNvGrpSpPr/>
          <p:nvPr/>
        </p:nvGrpSpPr>
        <p:grpSpPr>
          <a:xfrm>
            <a:off x="5797562" y="-483377"/>
            <a:ext cx="1099956" cy="5729610"/>
            <a:chOff x="7691423" y="-603227"/>
            <a:chExt cx="1466608" cy="7639480"/>
          </a:xfrm>
        </p:grpSpPr>
        <p:sp>
          <p:nvSpPr>
            <p:cNvPr id="91" name="Google Shape;91;p17"/>
            <p:cNvSpPr txBox="1"/>
            <p:nvPr/>
          </p:nvSpPr>
          <p:spPr>
            <a:xfrm rot="-5400000">
              <a:off x="4300073" y="2788123"/>
              <a:ext cx="7634400" cy="851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700" b="0" i="0">
                  <a:solidFill>
                    <a:srgbClr val="EB93A0"/>
                  </a:solidFill>
                  <a:latin typeface="Arial Black"/>
                  <a:ea typeface="Arial Black"/>
                  <a:cs typeface="Arial Black"/>
                  <a:sym typeface="Arial Black"/>
                </a:rPr>
                <a:t>MIT </a:t>
              </a:r>
              <a:r>
                <a:rPr lang="en" sz="3700" b="0" i="0" cap="none">
                  <a:solidFill>
                    <a:srgbClr val="EB93A0"/>
                  </a:solidFill>
                  <a:latin typeface="Arial Black"/>
                  <a:ea typeface="Arial Black"/>
                  <a:cs typeface="Arial Black"/>
                  <a:sym typeface="Arial Black"/>
                </a:rPr>
                <a:t>SLOAN</a:t>
              </a:r>
              <a:r>
                <a:rPr lang="en" sz="3700" b="0" i="0">
                  <a:solidFill>
                    <a:srgbClr val="EB93A0"/>
                  </a:solidFill>
                  <a:latin typeface="Arial Black"/>
                  <a:ea typeface="Arial Black"/>
                  <a:cs typeface="Arial Black"/>
                  <a:sym typeface="Arial Black"/>
                </a:rPr>
                <a:t> SCHOOL</a:t>
              </a:r>
              <a:endParaRPr sz="1100"/>
            </a:p>
          </p:txBody>
        </p:sp>
        <p:sp>
          <p:nvSpPr>
            <p:cNvPr id="92" name="Google Shape;92;p17"/>
            <p:cNvSpPr txBox="1"/>
            <p:nvPr/>
          </p:nvSpPr>
          <p:spPr>
            <a:xfrm rot="-5400000">
              <a:off x="4914980" y="2793202"/>
              <a:ext cx="7634400" cy="851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3700" b="0" i="0">
                  <a:solidFill>
                    <a:srgbClr val="EB93A0"/>
                  </a:solidFill>
                  <a:latin typeface="Arial Black"/>
                  <a:ea typeface="Arial Black"/>
                  <a:cs typeface="Arial Black"/>
                  <a:sym typeface="Arial Black"/>
                </a:rPr>
                <a:t>OF MANAGEMENT</a:t>
              </a:r>
              <a:endParaRPr sz="1100"/>
            </a:p>
          </p:txBody>
        </p:sp>
      </p:grpSp>
      <p:grpSp>
        <p:nvGrpSpPr>
          <p:cNvPr id="93" name="Google Shape;93;p17"/>
          <p:cNvGrpSpPr/>
          <p:nvPr/>
        </p:nvGrpSpPr>
        <p:grpSpPr>
          <a:xfrm>
            <a:off x="8427246" y="0"/>
            <a:ext cx="210740" cy="961904"/>
            <a:chOff x="11222692" y="155575"/>
            <a:chExt cx="280986" cy="1282539"/>
          </a:xfrm>
        </p:grpSpPr>
        <p:pic>
          <p:nvPicPr>
            <p:cNvPr id="94" name="Google Shape;94;p17"/>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95" name="Google Shape;95;p17"/>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96" name="Google Shape;96;p17"/>
          <p:cNvSpPr/>
          <p:nvPr/>
        </p:nvSpPr>
        <p:spPr>
          <a:xfrm>
            <a:off x="6731420" y="0"/>
            <a:ext cx="2106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97" name="Google Shape;97;p17"/>
          <p:cNvSpPr/>
          <p:nvPr/>
        </p:nvSpPr>
        <p:spPr>
          <a:xfrm rot="10800000" flipH="1">
            <a:off x="0" y="-40500"/>
            <a:ext cx="9144000" cy="40500"/>
          </a:xfrm>
          <a:prstGeom prst="rect">
            <a:avLst/>
          </a:prstGeom>
          <a:solidFill>
            <a:srgbClr val="E6ECF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98" name="Google Shape;98;p17"/>
          <p:cNvSpPr/>
          <p:nvPr/>
        </p:nvSpPr>
        <p:spPr>
          <a:xfrm>
            <a:off x="0" y="5143499"/>
            <a:ext cx="9144000" cy="39900"/>
          </a:xfrm>
          <a:prstGeom prst="rect">
            <a:avLst/>
          </a:prstGeom>
          <a:solidFill>
            <a:srgbClr val="E7ECF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hankyou 1">
  <p:cSld name="Title / Thankyou 1">
    <p:spTree>
      <p:nvGrpSpPr>
        <p:cNvPr id="1" name="Shape 99"/>
        <p:cNvGrpSpPr/>
        <p:nvPr/>
      </p:nvGrpSpPr>
      <p:grpSpPr>
        <a:xfrm>
          <a:off x="0" y="0"/>
          <a:ext cx="0" cy="0"/>
          <a:chOff x="0" y="0"/>
          <a:chExt cx="0" cy="0"/>
        </a:xfrm>
      </p:grpSpPr>
      <p:pic>
        <p:nvPicPr>
          <p:cNvPr id="100" name="Google Shape;100;p18"/>
          <p:cNvPicPr preferRelativeResize="0"/>
          <p:nvPr/>
        </p:nvPicPr>
        <p:blipFill rotWithShape="1">
          <a:blip r:embed="rId2">
            <a:alphaModFix/>
          </a:blip>
          <a:srcRect/>
          <a:stretch/>
        </p:blipFill>
        <p:spPr>
          <a:xfrm>
            <a:off x="0" y="1"/>
            <a:ext cx="9144002" cy="5143500"/>
          </a:xfrm>
          <a:prstGeom prst="rect">
            <a:avLst/>
          </a:prstGeom>
          <a:noFill/>
          <a:ln>
            <a:noFill/>
          </a:ln>
        </p:spPr>
      </p:pic>
      <p:sp>
        <p:nvSpPr>
          <p:cNvPr id="101" name="Google Shape;101;p18"/>
          <p:cNvSpPr/>
          <p:nvPr/>
        </p:nvSpPr>
        <p:spPr>
          <a:xfrm>
            <a:off x="0" y="1"/>
            <a:ext cx="9138284" cy="5124452"/>
          </a:xfrm>
          <a:custGeom>
            <a:avLst/>
            <a:gdLst/>
            <a:ahLst/>
            <a:cxnLst/>
            <a:rect l="l" t="t" r="r" b="b"/>
            <a:pathLst>
              <a:path w="12184379" h="6832602" extrusionOk="0">
                <a:moveTo>
                  <a:pt x="6871216" y="6386557"/>
                </a:moveTo>
                <a:lnTo>
                  <a:pt x="6954027" y="6832602"/>
                </a:lnTo>
                <a:lnTo>
                  <a:pt x="6676616" y="6832602"/>
                </a:lnTo>
                <a:close/>
                <a:moveTo>
                  <a:pt x="4641471" y="6386557"/>
                </a:moveTo>
                <a:lnTo>
                  <a:pt x="4837046" y="6832602"/>
                </a:lnTo>
                <a:lnTo>
                  <a:pt x="4558078" y="6832602"/>
                </a:lnTo>
                <a:close/>
                <a:moveTo>
                  <a:pt x="10994765" y="5475866"/>
                </a:moveTo>
                <a:lnTo>
                  <a:pt x="12184379" y="5475866"/>
                </a:lnTo>
                <a:lnTo>
                  <a:pt x="12184379" y="6832602"/>
                </a:lnTo>
                <a:lnTo>
                  <a:pt x="10994765" y="6832602"/>
                </a:lnTo>
                <a:close/>
                <a:moveTo>
                  <a:pt x="0" y="0"/>
                </a:moveTo>
                <a:lnTo>
                  <a:pt x="12184379" y="0"/>
                </a:lnTo>
                <a:lnTo>
                  <a:pt x="12184379" y="4542583"/>
                </a:lnTo>
                <a:lnTo>
                  <a:pt x="9341882" y="4542583"/>
                </a:lnTo>
                <a:lnTo>
                  <a:pt x="9341882" y="5475866"/>
                </a:lnTo>
                <a:lnTo>
                  <a:pt x="9808101" y="5475866"/>
                </a:lnTo>
                <a:lnTo>
                  <a:pt x="9808101" y="6832602"/>
                </a:lnTo>
                <a:lnTo>
                  <a:pt x="9240319" y="6832602"/>
                </a:lnTo>
                <a:lnTo>
                  <a:pt x="9240319" y="4542583"/>
                </a:lnTo>
                <a:lnTo>
                  <a:pt x="8110244" y="4542583"/>
                </a:lnTo>
                <a:lnTo>
                  <a:pt x="8110244" y="6832602"/>
                </a:lnTo>
                <a:lnTo>
                  <a:pt x="8008681" y="6832602"/>
                </a:lnTo>
                <a:lnTo>
                  <a:pt x="8008681" y="6433009"/>
                </a:lnTo>
                <a:lnTo>
                  <a:pt x="7993690" y="6351928"/>
                </a:lnTo>
                <a:lnTo>
                  <a:pt x="7656906" y="4542583"/>
                </a:lnTo>
                <a:lnTo>
                  <a:pt x="6525352" y="4542583"/>
                </a:lnTo>
                <a:lnTo>
                  <a:pt x="5758456" y="6379166"/>
                </a:lnTo>
                <a:lnTo>
                  <a:pt x="4991558" y="4542583"/>
                </a:lnTo>
                <a:lnTo>
                  <a:pt x="3854515" y="4542583"/>
                </a:lnTo>
                <a:lnTo>
                  <a:pt x="3428765" y="6832602"/>
                </a:lnTo>
                <a:lnTo>
                  <a:pt x="0" y="6832602"/>
                </a:lnTo>
                <a:close/>
              </a:path>
            </a:pathLst>
          </a:custGeom>
          <a:gradFill>
            <a:gsLst>
              <a:gs pos="0">
                <a:srgbClr val="FFFFFF">
                  <a:alpha val="0"/>
                </a:srgbClr>
              </a:gs>
              <a:gs pos="29000">
                <a:srgbClr val="FFFFFF">
                  <a:alpha val="0"/>
                </a:srgbClr>
              </a:gs>
              <a:gs pos="97000">
                <a:srgbClr val="FFFFFF">
                  <a:alpha val="44705"/>
                </a:srgbClr>
              </a:gs>
              <a:gs pos="100000">
                <a:srgbClr val="FFFFFF">
                  <a:alpha val="44705"/>
                </a:srgbClr>
              </a:gs>
            </a:gsLst>
            <a:lin ang="13800146"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02" name="Google Shape;102;p18"/>
          <p:cNvSpPr txBox="1">
            <a:spLocks noGrp="1"/>
          </p:cNvSpPr>
          <p:nvPr>
            <p:ph type="ctrTitle"/>
          </p:nvPr>
        </p:nvSpPr>
        <p:spPr>
          <a:xfrm>
            <a:off x="514350" y="803454"/>
            <a:ext cx="6041100" cy="1148400"/>
          </a:xfrm>
          <a:prstGeom prst="rect">
            <a:avLst/>
          </a:prstGeom>
          <a:noFill/>
          <a:ln>
            <a:noFill/>
          </a:ln>
        </p:spPr>
        <p:txBody>
          <a:bodyPr spcFirstLastPara="1" wrap="square" lIns="0" tIns="34275" rIns="68575" bIns="34275" anchor="b" anchorCtr="0">
            <a:normAutofit/>
          </a:bodyPr>
          <a:lstStyle>
            <a:lvl1pPr lvl="0" algn="l" rtl="0">
              <a:lnSpc>
                <a:spcPct val="100000"/>
              </a:lnSpc>
              <a:spcBef>
                <a:spcPts val="0"/>
              </a:spcBef>
              <a:spcAft>
                <a:spcPts val="0"/>
              </a:spcAft>
              <a:buClr>
                <a:schemeClr val="dk1"/>
              </a:buClr>
              <a:buSzPts val="3000"/>
              <a:buFont typeface="Arial Black"/>
              <a:buNone/>
              <a:defRPr sz="3000" cap="none">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3" name="Google Shape;103;p18"/>
          <p:cNvSpPr txBox="1">
            <a:spLocks noGrp="1"/>
          </p:cNvSpPr>
          <p:nvPr>
            <p:ph type="subTitle" idx="1"/>
          </p:nvPr>
        </p:nvSpPr>
        <p:spPr>
          <a:xfrm>
            <a:off x="514349" y="2154351"/>
            <a:ext cx="6041100" cy="659700"/>
          </a:xfrm>
          <a:prstGeom prst="rect">
            <a:avLst/>
          </a:prstGeom>
          <a:noFill/>
          <a:ln>
            <a:noFill/>
          </a:ln>
        </p:spPr>
        <p:txBody>
          <a:bodyPr spcFirstLastPara="1" wrap="square" lIns="0" tIns="34275" rIns="68575" bIns="34275" anchor="t" anchorCtr="0">
            <a:normAutofit/>
          </a:bodyPr>
          <a:lstStyle>
            <a:lvl1pPr lvl="0" algn="l" rtl="0">
              <a:lnSpc>
                <a:spcPct val="100000"/>
              </a:lnSpc>
              <a:spcBef>
                <a:spcPts val="0"/>
              </a:spcBef>
              <a:spcAft>
                <a:spcPts val="0"/>
              </a:spcAft>
              <a:buSzPts val="1500"/>
              <a:buFont typeface="Arial"/>
              <a:buNone/>
              <a:defRPr sz="1500">
                <a:solidFill>
                  <a:schemeClr val="dk1"/>
                </a:solidFill>
              </a:defRPr>
            </a:lvl1pPr>
            <a:lvl2pPr lvl="1" algn="ctr" rtl="0">
              <a:lnSpc>
                <a:spcPct val="100000"/>
              </a:lnSpc>
              <a:spcBef>
                <a:spcPts val="900"/>
              </a:spcBef>
              <a:spcAft>
                <a:spcPts val="0"/>
              </a:spcAft>
              <a:buSzPts val="1500"/>
              <a:buNone/>
              <a:defRPr sz="1500"/>
            </a:lvl2pPr>
            <a:lvl3pPr lvl="2" algn="ctr" rtl="0">
              <a:lnSpc>
                <a:spcPct val="100000"/>
              </a:lnSpc>
              <a:spcBef>
                <a:spcPts val="900"/>
              </a:spcBef>
              <a:spcAft>
                <a:spcPts val="0"/>
              </a:spcAft>
              <a:buSzPts val="1400"/>
              <a:buNone/>
              <a:defRPr sz="1400"/>
            </a:lvl3pPr>
            <a:lvl4pPr lvl="3" algn="ctr" rtl="0">
              <a:lnSpc>
                <a:spcPct val="100000"/>
              </a:lnSpc>
              <a:spcBef>
                <a:spcPts val="900"/>
              </a:spcBef>
              <a:spcAft>
                <a:spcPts val="0"/>
              </a:spcAft>
              <a:buSzPts val="1200"/>
              <a:buNone/>
              <a:defRPr sz="1200"/>
            </a:lvl4pPr>
            <a:lvl5pPr lvl="4" algn="ctr" rtl="0">
              <a:lnSpc>
                <a:spcPct val="100000"/>
              </a:lnSpc>
              <a:spcBef>
                <a:spcPts val="900"/>
              </a:spcBef>
              <a:spcAft>
                <a:spcPts val="0"/>
              </a:spcAft>
              <a:buSzPts val="1200"/>
              <a:buNone/>
              <a:defRPr sz="1200"/>
            </a:lvl5pPr>
            <a:lvl6pPr lvl="5" algn="ctr" rtl="0">
              <a:lnSpc>
                <a:spcPct val="90000"/>
              </a:lnSpc>
              <a:spcBef>
                <a:spcPts val="9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pic>
        <p:nvPicPr>
          <p:cNvPr id="104" name="Google Shape;104;p18"/>
          <p:cNvPicPr preferRelativeResize="0"/>
          <p:nvPr/>
        </p:nvPicPr>
        <p:blipFill rotWithShape="1">
          <a:blip r:embed="rId3">
            <a:alphaModFix/>
          </a:blip>
          <a:srcRect/>
          <a:stretch/>
        </p:blipFill>
        <p:spPr>
          <a:xfrm>
            <a:off x="514349" y="4589144"/>
            <a:ext cx="737754" cy="43033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hankyou 2">
  <p:cSld name="Title / Thankyou 2">
    <p:spTree>
      <p:nvGrpSpPr>
        <p:cNvPr id="1" name="Shape 105"/>
        <p:cNvGrpSpPr/>
        <p:nvPr/>
      </p:nvGrpSpPr>
      <p:grpSpPr>
        <a:xfrm>
          <a:off x="0" y="0"/>
          <a:ext cx="0" cy="0"/>
          <a:chOff x="0" y="0"/>
          <a:chExt cx="0" cy="0"/>
        </a:xfrm>
      </p:grpSpPr>
      <p:pic>
        <p:nvPicPr>
          <p:cNvPr id="106" name="Google Shape;106;p19" descr="A picture containing outdoor&#10;&#10;Description automatically generated"/>
          <p:cNvPicPr preferRelativeResize="0"/>
          <p:nvPr/>
        </p:nvPicPr>
        <p:blipFill rotWithShape="1">
          <a:blip r:embed="rId2">
            <a:alphaModFix/>
          </a:blip>
          <a:srcRect/>
          <a:stretch/>
        </p:blipFill>
        <p:spPr>
          <a:xfrm>
            <a:off x="0" y="0"/>
            <a:ext cx="9144002" cy="5143500"/>
          </a:xfrm>
          <a:prstGeom prst="rect">
            <a:avLst/>
          </a:prstGeom>
          <a:noFill/>
          <a:ln>
            <a:noFill/>
          </a:ln>
        </p:spPr>
      </p:pic>
      <p:grpSp>
        <p:nvGrpSpPr>
          <p:cNvPr id="107" name="Google Shape;107;p19"/>
          <p:cNvGrpSpPr/>
          <p:nvPr/>
        </p:nvGrpSpPr>
        <p:grpSpPr>
          <a:xfrm>
            <a:off x="0" y="0"/>
            <a:ext cx="9144000" cy="5143501"/>
            <a:chOff x="0" y="0"/>
            <a:chExt cx="12192000" cy="6858001"/>
          </a:xfrm>
        </p:grpSpPr>
        <p:sp>
          <p:nvSpPr>
            <p:cNvPr id="108" name="Google Shape;108;p19"/>
            <p:cNvSpPr/>
            <p:nvPr/>
          </p:nvSpPr>
          <p:spPr>
            <a:xfrm>
              <a:off x="0" y="0"/>
              <a:ext cx="12192000" cy="6858000"/>
            </a:xfrm>
            <a:custGeom>
              <a:avLst/>
              <a:gdLst/>
              <a:ahLst/>
              <a:cxnLst/>
              <a:rect l="l" t="t" r="r" b="b"/>
              <a:pathLst>
                <a:path w="12192000" h="6858000" extrusionOk="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a:gsLst>
                <a:gs pos="0">
                  <a:srgbClr val="FFFFFF">
                    <a:alpha val="56862"/>
                  </a:srgbClr>
                </a:gs>
                <a:gs pos="64000">
                  <a:srgbClr val="FFFFFF">
                    <a:alpha val="94901"/>
                  </a:srgbClr>
                </a:gs>
                <a:gs pos="100000">
                  <a:srgbClr val="FFFFFF">
                    <a:alpha val="94901"/>
                  </a:srgbClr>
                </a:gs>
              </a:gsLst>
              <a:lin ang="12600029"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09" name="Google Shape;109;p19"/>
            <p:cNvSpPr/>
            <p:nvPr/>
          </p:nvSpPr>
          <p:spPr>
            <a:xfrm>
              <a:off x="8117865" y="4567981"/>
              <a:ext cx="1130075" cy="2290018"/>
            </a:xfrm>
            <a:custGeom>
              <a:avLst/>
              <a:gdLst/>
              <a:ahLst/>
              <a:cxnLst/>
              <a:rect l="l" t="t" r="r" b="b"/>
              <a:pathLst>
                <a:path w="1130075" h="2290018" extrusionOk="0">
                  <a:moveTo>
                    <a:pt x="0" y="0"/>
                  </a:moveTo>
                  <a:lnTo>
                    <a:pt x="1130075" y="0"/>
                  </a:lnTo>
                  <a:lnTo>
                    <a:pt x="1130075" y="2290018"/>
                  </a:lnTo>
                  <a:lnTo>
                    <a:pt x="0" y="2290018"/>
                  </a:lnTo>
                  <a:close/>
                </a:path>
              </a:pathLst>
            </a:custGeom>
            <a:solidFill>
              <a:schemeClr val="dk1">
                <a:alpha val="58819"/>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0" name="Google Shape;110;p19"/>
            <p:cNvSpPr/>
            <p:nvPr/>
          </p:nvSpPr>
          <p:spPr>
            <a:xfrm>
              <a:off x="9349503" y="4567982"/>
              <a:ext cx="2842496" cy="2290019"/>
            </a:xfrm>
            <a:custGeom>
              <a:avLst/>
              <a:gdLst/>
              <a:ahLst/>
              <a:cxnLst/>
              <a:rect l="l" t="t" r="r" b="b"/>
              <a:pathLst>
                <a:path w="2842496" h="2290019" extrusionOk="0">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chemeClr val="dk1">
                <a:alpha val="58819"/>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11" name="Google Shape;111;p19"/>
            <p:cNvSpPr/>
            <p:nvPr/>
          </p:nvSpPr>
          <p:spPr>
            <a:xfrm>
              <a:off x="3436386" y="4567982"/>
              <a:ext cx="4579916" cy="2290019"/>
            </a:xfrm>
            <a:custGeom>
              <a:avLst/>
              <a:gdLst/>
              <a:ahLst/>
              <a:cxnLst/>
              <a:rect l="l" t="t" r="r" b="b"/>
              <a:pathLst>
                <a:path w="4579916" h="2290019" extrusionOk="0">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chemeClr val="dk1">
                <a:alpha val="58819"/>
              </a:scheme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pic>
        <p:nvPicPr>
          <p:cNvPr id="112" name="Google Shape;112;p19"/>
          <p:cNvPicPr preferRelativeResize="0"/>
          <p:nvPr/>
        </p:nvPicPr>
        <p:blipFill rotWithShape="1">
          <a:blip r:embed="rId3">
            <a:alphaModFix/>
          </a:blip>
          <a:srcRect/>
          <a:stretch/>
        </p:blipFill>
        <p:spPr>
          <a:xfrm>
            <a:off x="514349" y="4589144"/>
            <a:ext cx="737754" cy="430335"/>
          </a:xfrm>
          <a:prstGeom prst="rect">
            <a:avLst/>
          </a:prstGeom>
          <a:noFill/>
          <a:ln>
            <a:noFill/>
          </a:ln>
        </p:spPr>
      </p:pic>
      <p:sp>
        <p:nvSpPr>
          <p:cNvPr id="113" name="Google Shape;113;p19"/>
          <p:cNvSpPr txBox="1">
            <a:spLocks noGrp="1"/>
          </p:cNvSpPr>
          <p:nvPr>
            <p:ph type="ctrTitle"/>
          </p:nvPr>
        </p:nvSpPr>
        <p:spPr>
          <a:xfrm>
            <a:off x="514350" y="803454"/>
            <a:ext cx="6041100" cy="1148400"/>
          </a:xfrm>
          <a:prstGeom prst="rect">
            <a:avLst/>
          </a:prstGeom>
          <a:noFill/>
          <a:ln>
            <a:noFill/>
          </a:ln>
        </p:spPr>
        <p:txBody>
          <a:bodyPr spcFirstLastPara="1" wrap="square" lIns="0" tIns="34275" rIns="68575" bIns="34275" anchor="b" anchorCtr="0">
            <a:normAutofit/>
          </a:bodyPr>
          <a:lstStyle>
            <a:lvl1pPr lvl="0" algn="l" rtl="0">
              <a:lnSpc>
                <a:spcPct val="100000"/>
              </a:lnSpc>
              <a:spcBef>
                <a:spcPts val="0"/>
              </a:spcBef>
              <a:spcAft>
                <a:spcPts val="0"/>
              </a:spcAft>
              <a:buClr>
                <a:schemeClr val="dk1"/>
              </a:buClr>
              <a:buSzPts val="3000"/>
              <a:buFont typeface="Arial Black"/>
              <a:buNone/>
              <a:defRPr sz="3000" cap="none">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4" name="Google Shape;114;p19"/>
          <p:cNvSpPr txBox="1">
            <a:spLocks noGrp="1"/>
          </p:cNvSpPr>
          <p:nvPr>
            <p:ph type="subTitle" idx="1"/>
          </p:nvPr>
        </p:nvSpPr>
        <p:spPr>
          <a:xfrm>
            <a:off x="514349" y="2154351"/>
            <a:ext cx="6041100" cy="659700"/>
          </a:xfrm>
          <a:prstGeom prst="rect">
            <a:avLst/>
          </a:prstGeom>
          <a:noFill/>
          <a:ln>
            <a:noFill/>
          </a:ln>
        </p:spPr>
        <p:txBody>
          <a:bodyPr spcFirstLastPara="1" wrap="square" lIns="0" tIns="34275" rIns="68575" bIns="34275" anchor="t" anchorCtr="0">
            <a:normAutofit/>
          </a:bodyPr>
          <a:lstStyle>
            <a:lvl1pPr lvl="0" algn="l" rtl="0">
              <a:lnSpc>
                <a:spcPct val="100000"/>
              </a:lnSpc>
              <a:spcBef>
                <a:spcPts val="0"/>
              </a:spcBef>
              <a:spcAft>
                <a:spcPts val="0"/>
              </a:spcAft>
              <a:buSzPts val="1500"/>
              <a:buFont typeface="Arial"/>
              <a:buNone/>
              <a:defRPr sz="1500">
                <a:solidFill>
                  <a:schemeClr val="dk1"/>
                </a:solidFill>
              </a:defRPr>
            </a:lvl1pPr>
            <a:lvl2pPr lvl="1" algn="ctr" rtl="0">
              <a:lnSpc>
                <a:spcPct val="100000"/>
              </a:lnSpc>
              <a:spcBef>
                <a:spcPts val="900"/>
              </a:spcBef>
              <a:spcAft>
                <a:spcPts val="0"/>
              </a:spcAft>
              <a:buSzPts val="1500"/>
              <a:buNone/>
              <a:defRPr sz="1500"/>
            </a:lvl2pPr>
            <a:lvl3pPr lvl="2" algn="ctr" rtl="0">
              <a:lnSpc>
                <a:spcPct val="100000"/>
              </a:lnSpc>
              <a:spcBef>
                <a:spcPts val="900"/>
              </a:spcBef>
              <a:spcAft>
                <a:spcPts val="0"/>
              </a:spcAft>
              <a:buSzPts val="1400"/>
              <a:buNone/>
              <a:defRPr sz="1400"/>
            </a:lvl3pPr>
            <a:lvl4pPr lvl="3" algn="ctr" rtl="0">
              <a:lnSpc>
                <a:spcPct val="100000"/>
              </a:lnSpc>
              <a:spcBef>
                <a:spcPts val="900"/>
              </a:spcBef>
              <a:spcAft>
                <a:spcPts val="0"/>
              </a:spcAft>
              <a:buSzPts val="1200"/>
              <a:buNone/>
              <a:defRPr sz="1200"/>
            </a:lvl4pPr>
            <a:lvl5pPr lvl="4" algn="ctr" rtl="0">
              <a:lnSpc>
                <a:spcPct val="100000"/>
              </a:lnSpc>
              <a:spcBef>
                <a:spcPts val="900"/>
              </a:spcBef>
              <a:spcAft>
                <a:spcPts val="0"/>
              </a:spcAft>
              <a:buSzPts val="1200"/>
              <a:buNone/>
              <a:defRPr sz="1200"/>
            </a:lvl5pPr>
            <a:lvl6pPr lvl="5" algn="ctr" rtl="0">
              <a:lnSpc>
                <a:spcPct val="90000"/>
              </a:lnSpc>
              <a:spcBef>
                <a:spcPts val="9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hankyou 3">
  <p:cSld name="Title / Thankyou 3">
    <p:spTree>
      <p:nvGrpSpPr>
        <p:cNvPr id="1" name="Shape 115"/>
        <p:cNvGrpSpPr/>
        <p:nvPr/>
      </p:nvGrpSpPr>
      <p:grpSpPr>
        <a:xfrm>
          <a:off x="0" y="0"/>
          <a:ext cx="0" cy="0"/>
          <a:chOff x="0" y="0"/>
          <a:chExt cx="0" cy="0"/>
        </a:xfrm>
      </p:grpSpPr>
      <p:pic>
        <p:nvPicPr>
          <p:cNvPr id="116" name="Google Shape;116;p20"/>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17" name="Google Shape;117;p20"/>
          <p:cNvGrpSpPr/>
          <p:nvPr/>
        </p:nvGrpSpPr>
        <p:grpSpPr>
          <a:xfrm>
            <a:off x="0" y="0"/>
            <a:ext cx="9144000" cy="5143501"/>
            <a:chOff x="0" y="0"/>
            <a:chExt cx="12192000" cy="6858001"/>
          </a:xfrm>
        </p:grpSpPr>
        <p:sp>
          <p:nvSpPr>
            <p:cNvPr id="118" name="Google Shape;118;p20"/>
            <p:cNvSpPr/>
            <p:nvPr/>
          </p:nvSpPr>
          <p:spPr>
            <a:xfrm>
              <a:off x="0" y="0"/>
              <a:ext cx="12192000" cy="6858000"/>
            </a:xfrm>
            <a:custGeom>
              <a:avLst/>
              <a:gdLst/>
              <a:ahLst/>
              <a:cxnLst/>
              <a:rect l="l" t="t" r="r" b="b"/>
              <a:pathLst>
                <a:path w="12192000" h="6858000" extrusionOk="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a:gsLst>
                <a:gs pos="0">
                  <a:srgbClr val="FFFFFF">
                    <a:alpha val="56862"/>
                  </a:srgbClr>
                </a:gs>
                <a:gs pos="64000">
                  <a:srgbClr val="FFFFFF">
                    <a:alpha val="94901"/>
                  </a:srgbClr>
                </a:gs>
                <a:gs pos="100000">
                  <a:srgbClr val="FFFFFF">
                    <a:alpha val="94901"/>
                  </a:srgbClr>
                </a:gs>
              </a:gsLst>
              <a:lin ang="12600029"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19" name="Google Shape;119;p20"/>
            <p:cNvSpPr/>
            <p:nvPr/>
          </p:nvSpPr>
          <p:spPr>
            <a:xfrm>
              <a:off x="8117865" y="4567981"/>
              <a:ext cx="1130075" cy="2290018"/>
            </a:xfrm>
            <a:custGeom>
              <a:avLst/>
              <a:gdLst/>
              <a:ahLst/>
              <a:cxnLst/>
              <a:rect l="l" t="t" r="r" b="b"/>
              <a:pathLst>
                <a:path w="1130075" h="2290018" extrusionOk="0">
                  <a:moveTo>
                    <a:pt x="0" y="0"/>
                  </a:moveTo>
                  <a:lnTo>
                    <a:pt x="1130075" y="0"/>
                  </a:lnTo>
                  <a:lnTo>
                    <a:pt x="1130075" y="2290018"/>
                  </a:lnTo>
                  <a:lnTo>
                    <a:pt x="0" y="2290018"/>
                  </a:lnTo>
                  <a:close/>
                </a:path>
              </a:pathLst>
            </a:custGeom>
            <a:solidFill>
              <a:srgbClr val="2A2B2C">
                <a:alpha val="5176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0" name="Google Shape;120;p20"/>
            <p:cNvSpPr/>
            <p:nvPr/>
          </p:nvSpPr>
          <p:spPr>
            <a:xfrm>
              <a:off x="9349503" y="4567982"/>
              <a:ext cx="2842496" cy="2290019"/>
            </a:xfrm>
            <a:custGeom>
              <a:avLst/>
              <a:gdLst/>
              <a:ahLst/>
              <a:cxnLst/>
              <a:rect l="l" t="t" r="r" b="b"/>
              <a:pathLst>
                <a:path w="2842496" h="2290019" extrusionOk="0">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rgbClr val="2A2B2C">
                <a:alpha val="5176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21" name="Google Shape;121;p20"/>
            <p:cNvSpPr/>
            <p:nvPr/>
          </p:nvSpPr>
          <p:spPr>
            <a:xfrm>
              <a:off x="3436386" y="4567982"/>
              <a:ext cx="4579916" cy="2290019"/>
            </a:xfrm>
            <a:custGeom>
              <a:avLst/>
              <a:gdLst/>
              <a:ahLst/>
              <a:cxnLst/>
              <a:rect l="l" t="t" r="r" b="b"/>
              <a:pathLst>
                <a:path w="4579916" h="2290019" extrusionOk="0">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rgbClr val="2A2B2C">
                <a:alpha val="5176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pic>
        <p:nvPicPr>
          <p:cNvPr id="122" name="Google Shape;122;p20"/>
          <p:cNvPicPr preferRelativeResize="0"/>
          <p:nvPr/>
        </p:nvPicPr>
        <p:blipFill rotWithShape="1">
          <a:blip r:embed="rId3">
            <a:alphaModFix/>
          </a:blip>
          <a:srcRect/>
          <a:stretch/>
        </p:blipFill>
        <p:spPr>
          <a:xfrm>
            <a:off x="514349" y="4589144"/>
            <a:ext cx="737754" cy="430335"/>
          </a:xfrm>
          <a:prstGeom prst="rect">
            <a:avLst/>
          </a:prstGeom>
          <a:noFill/>
          <a:ln>
            <a:noFill/>
          </a:ln>
        </p:spPr>
      </p:pic>
      <p:sp>
        <p:nvSpPr>
          <p:cNvPr id="123" name="Google Shape;123;p20"/>
          <p:cNvSpPr txBox="1">
            <a:spLocks noGrp="1"/>
          </p:cNvSpPr>
          <p:nvPr>
            <p:ph type="ctrTitle"/>
          </p:nvPr>
        </p:nvSpPr>
        <p:spPr>
          <a:xfrm>
            <a:off x="514350" y="803454"/>
            <a:ext cx="6041100" cy="1148400"/>
          </a:xfrm>
          <a:prstGeom prst="rect">
            <a:avLst/>
          </a:prstGeom>
          <a:noFill/>
          <a:ln>
            <a:noFill/>
          </a:ln>
        </p:spPr>
        <p:txBody>
          <a:bodyPr spcFirstLastPara="1" wrap="square" lIns="0" tIns="34275" rIns="68575" bIns="34275" anchor="b" anchorCtr="0">
            <a:normAutofit/>
          </a:bodyPr>
          <a:lstStyle>
            <a:lvl1pPr lvl="0" algn="l" rtl="0">
              <a:lnSpc>
                <a:spcPct val="100000"/>
              </a:lnSpc>
              <a:spcBef>
                <a:spcPts val="0"/>
              </a:spcBef>
              <a:spcAft>
                <a:spcPts val="0"/>
              </a:spcAft>
              <a:buClr>
                <a:schemeClr val="dk1"/>
              </a:buClr>
              <a:buSzPts val="3000"/>
              <a:buFont typeface="Arial Black"/>
              <a:buNone/>
              <a:defRPr sz="3000" cap="none">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4" name="Google Shape;124;p20"/>
          <p:cNvSpPr txBox="1">
            <a:spLocks noGrp="1"/>
          </p:cNvSpPr>
          <p:nvPr>
            <p:ph type="subTitle" idx="1"/>
          </p:nvPr>
        </p:nvSpPr>
        <p:spPr>
          <a:xfrm>
            <a:off x="514349" y="2154351"/>
            <a:ext cx="6041100" cy="659700"/>
          </a:xfrm>
          <a:prstGeom prst="rect">
            <a:avLst/>
          </a:prstGeom>
          <a:noFill/>
          <a:ln>
            <a:noFill/>
          </a:ln>
        </p:spPr>
        <p:txBody>
          <a:bodyPr spcFirstLastPara="1" wrap="square" lIns="0" tIns="34275" rIns="68575" bIns="34275" anchor="t" anchorCtr="0">
            <a:normAutofit/>
          </a:bodyPr>
          <a:lstStyle>
            <a:lvl1pPr lvl="0" algn="l" rtl="0">
              <a:lnSpc>
                <a:spcPct val="100000"/>
              </a:lnSpc>
              <a:spcBef>
                <a:spcPts val="0"/>
              </a:spcBef>
              <a:spcAft>
                <a:spcPts val="0"/>
              </a:spcAft>
              <a:buSzPts val="1500"/>
              <a:buFont typeface="Arial"/>
              <a:buNone/>
              <a:defRPr sz="1500">
                <a:solidFill>
                  <a:schemeClr val="dk1"/>
                </a:solidFill>
              </a:defRPr>
            </a:lvl1pPr>
            <a:lvl2pPr lvl="1" algn="ctr" rtl="0">
              <a:lnSpc>
                <a:spcPct val="100000"/>
              </a:lnSpc>
              <a:spcBef>
                <a:spcPts val="900"/>
              </a:spcBef>
              <a:spcAft>
                <a:spcPts val="0"/>
              </a:spcAft>
              <a:buSzPts val="1500"/>
              <a:buNone/>
              <a:defRPr sz="1500"/>
            </a:lvl2pPr>
            <a:lvl3pPr lvl="2" algn="ctr" rtl="0">
              <a:lnSpc>
                <a:spcPct val="100000"/>
              </a:lnSpc>
              <a:spcBef>
                <a:spcPts val="900"/>
              </a:spcBef>
              <a:spcAft>
                <a:spcPts val="0"/>
              </a:spcAft>
              <a:buSzPts val="1400"/>
              <a:buNone/>
              <a:defRPr sz="1400"/>
            </a:lvl3pPr>
            <a:lvl4pPr lvl="3" algn="ctr" rtl="0">
              <a:lnSpc>
                <a:spcPct val="100000"/>
              </a:lnSpc>
              <a:spcBef>
                <a:spcPts val="900"/>
              </a:spcBef>
              <a:spcAft>
                <a:spcPts val="0"/>
              </a:spcAft>
              <a:buSzPts val="1200"/>
              <a:buNone/>
              <a:defRPr sz="1200"/>
            </a:lvl4pPr>
            <a:lvl5pPr lvl="4" algn="ctr" rtl="0">
              <a:lnSpc>
                <a:spcPct val="100000"/>
              </a:lnSpc>
              <a:spcBef>
                <a:spcPts val="900"/>
              </a:spcBef>
              <a:spcAft>
                <a:spcPts val="0"/>
              </a:spcAft>
              <a:buSzPts val="1200"/>
              <a:buNone/>
              <a:defRPr sz="1200"/>
            </a:lvl5pPr>
            <a:lvl6pPr lvl="5" algn="ctr" rtl="0">
              <a:lnSpc>
                <a:spcPct val="90000"/>
              </a:lnSpc>
              <a:spcBef>
                <a:spcPts val="9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Thankyou 4">
  <p:cSld name="Title / Thankyou 4">
    <p:spTree>
      <p:nvGrpSpPr>
        <p:cNvPr id="1" name="Shape 125"/>
        <p:cNvGrpSpPr/>
        <p:nvPr/>
      </p:nvGrpSpPr>
      <p:grpSpPr>
        <a:xfrm>
          <a:off x="0" y="0"/>
          <a:ext cx="0" cy="0"/>
          <a:chOff x="0" y="0"/>
          <a:chExt cx="0" cy="0"/>
        </a:xfrm>
      </p:grpSpPr>
      <p:pic>
        <p:nvPicPr>
          <p:cNvPr id="126" name="Google Shape;126;p21"/>
          <p:cNvPicPr preferRelativeResize="0"/>
          <p:nvPr/>
        </p:nvPicPr>
        <p:blipFill rotWithShape="1">
          <a:blip r:embed="rId2">
            <a:alphaModFix/>
          </a:blip>
          <a:srcRect/>
          <a:stretch/>
        </p:blipFill>
        <p:spPr>
          <a:xfrm flipH="1">
            <a:off x="2" y="0"/>
            <a:ext cx="9143998" cy="5143499"/>
          </a:xfrm>
          <a:prstGeom prst="rect">
            <a:avLst/>
          </a:prstGeom>
          <a:noFill/>
          <a:ln>
            <a:noFill/>
          </a:ln>
        </p:spPr>
      </p:pic>
      <p:grpSp>
        <p:nvGrpSpPr>
          <p:cNvPr id="127" name="Google Shape;127;p21"/>
          <p:cNvGrpSpPr/>
          <p:nvPr/>
        </p:nvGrpSpPr>
        <p:grpSpPr>
          <a:xfrm>
            <a:off x="0" y="0"/>
            <a:ext cx="9144000" cy="5143501"/>
            <a:chOff x="0" y="0"/>
            <a:chExt cx="12192000" cy="6858001"/>
          </a:xfrm>
        </p:grpSpPr>
        <p:sp>
          <p:nvSpPr>
            <p:cNvPr id="128" name="Google Shape;128;p21"/>
            <p:cNvSpPr/>
            <p:nvPr/>
          </p:nvSpPr>
          <p:spPr>
            <a:xfrm>
              <a:off x="0" y="0"/>
              <a:ext cx="12192000" cy="6858000"/>
            </a:xfrm>
            <a:custGeom>
              <a:avLst/>
              <a:gdLst/>
              <a:ahLst/>
              <a:cxnLst/>
              <a:rect l="l" t="t" r="r" b="b"/>
              <a:pathLst>
                <a:path w="12192000" h="6858000" extrusionOk="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a:gsLst>
                <a:gs pos="0">
                  <a:srgbClr val="FFFFFF">
                    <a:alpha val="56862"/>
                  </a:srgbClr>
                </a:gs>
                <a:gs pos="64000">
                  <a:srgbClr val="FFFFFF">
                    <a:alpha val="94901"/>
                  </a:srgbClr>
                </a:gs>
                <a:gs pos="100000">
                  <a:srgbClr val="FFFFFF">
                    <a:alpha val="94901"/>
                  </a:srgbClr>
                </a:gs>
              </a:gsLst>
              <a:lin ang="12600029"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29" name="Google Shape;129;p21"/>
            <p:cNvSpPr/>
            <p:nvPr/>
          </p:nvSpPr>
          <p:spPr>
            <a:xfrm>
              <a:off x="8117865" y="4567981"/>
              <a:ext cx="1130075" cy="2290018"/>
            </a:xfrm>
            <a:custGeom>
              <a:avLst/>
              <a:gdLst/>
              <a:ahLst/>
              <a:cxnLst/>
              <a:rect l="l" t="t" r="r" b="b"/>
              <a:pathLst>
                <a:path w="1130075" h="2290018" extrusionOk="0">
                  <a:moveTo>
                    <a:pt x="0" y="0"/>
                  </a:moveTo>
                  <a:lnTo>
                    <a:pt x="1130075" y="0"/>
                  </a:lnTo>
                  <a:lnTo>
                    <a:pt x="1130075" y="2290018"/>
                  </a:lnTo>
                  <a:lnTo>
                    <a:pt x="0" y="2290018"/>
                  </a:lnTo>
                  <a:close/>
                </a:path>
              </a:pathLst>
            </a:custGeom>
            <a:solidFill>
              <a:srgbClr val="2A2B2C">
                <a:alpha val="5176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0" name="Google Shape;130;p21"/>
            <p:cNvSpPr/>
            <p:nvPr/>
          </p:nvSpPr>
          <p:spPr>
            <a:xfrm>
              <a:off x="9349503" y="4567982"/>
              <a:ext cx="2842496" cy="2290019"/>
            </a:xfrm>
            <a:custGeom>
              <a:avLst/>
              <a:gdLst/>
              <a:ahLst/>
              <a:cxnLst/>
              <a:rect l="l" t="t" r="r" b="b"/>
              <a:pathLst>
                <a:path w="2842496" h="2290019" extrusionOk="0">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rgbClr val="2A2B2C">
                <a:alpha val="5176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31" name="Google Shape;131;p21"/>
            <p:cNvSpPr/>
            <p:nvPr/>
          </p:nvSpPr>
          <p:spPr>
            <a:xfrm>
              <a:off x="3436386" y="4567982"/>
              <a:ext cx="4579916" cy="2290019"/>
            </a:xfrm>
            <a:custGeom>
              <a:avLst/>
              <a:gdLst/>
              <a:ahLst/>
              <a:cxnLst/>
              <a:rect l="l" t="t" r="r" b="b"/>
              <a:pathLst>
                <a:path w="4579916" h="2290019" extrusionOk="0">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rgbClr val="2A2B2C">
                <a:alpha val="5176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pic>
        <p:nvPicPr>
          <p:cNvPr id="132" name="Google Shape;132;p21"/>
          <p:cNvPicPr preferRelativeResize="0"/>
          <p:nvPr/>
        </p:nvPicPr>
        <p:blipFill rotWithShape="1">
          <a:blip r:embed="rId3">
            <a:alphaModFix/>
          </a:blip>
          <a:srcRect/>
          <a:stretch/>
        </p:blipFill>
        <p:spPr>
          <a:xfrm>
            <a:off x="514349" y="4589144"/>
            <a:ext cx="737754" cy="430335"/>
          </a:xfrm>
          <a:prstGeom prst="rect">
            <a:avLst/>
          </a:prstGeom>
          <a:noFill/>
          <a:ln>
            <a:noFill/>
          </a:ln>
        </p:spPr>
      </p:pic>
      <p:sp>
        <p:nvSpPr>
          <p:cNvPr id="133" name="Google Shape;133;p21"/>
          <p:cNvSpPr txBox="1">
            <a:spLocks noGrp="1"/>
          </p:cNvSpPr>
          <p:nvPr>
            <p:ph type="ctrTitle"/>
          </p:nvPr>
        </p:nvSpPr>
        <p:spPr>
          <a:xfrm>
            <a:off x="514350" y="803454"/>
            <a:ext cx="6041100" cy="1148400"/>
          </a:xfrm>
          <a:prstGeom prst="rect">
            <a:avLst/>
          </a:prstGeom>
          <a:noFill/>
          <a:ln>
            <a:noFill/>
          </a:ln>
        </p:spPr>
        <p:txBody>
          <a:bodyPr spcFirstLastPara="1" wrap="square" lIns="0" tIns="34275" rIns="68575" bIns="34275" anchor="b" anchorCtr="0">
            <a:normAutofit/>
          </a:bodyPr>
          <a:lstStyle>
            <a:lvl1pPr lvl="0" algn="l" rtl="0">
              <a:lnSpc>
                <a:spcPct val="100000"/>
              </a:lnSpc>
              <a:spcBef>
                <a:spcPts val="0"/>
              </a:spcBef>
              <a:spcAft>
                <a:spcPts val="0"/>
              </a:spcAft>
              <a:buClr>
                <a:schemeClr val="dk1"/>
              </a:buClr>
              <a:buSzPts val="3000"/>
              <a:buFont typeface="Arial Black"/>
              <a:buNone/>
              <a:defRPr sz="3000" cap="none">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4" name="Google Shape;134;p21"/>
          <p:cNvSpPr txBox="1">
            <a:spLocks noGrp="1"/>
          </p:cNvSpPr>
          <p:nvPr>
            <p:ph type="subTitle" idx="1"/>
          </p:nvPr>
        </p:nvSpPr>
        <p:spPr>
          <a:xfrm>
            <a:off x="514349" y="2154351"/>
            <a:ext cx="6041100" cy="659700"/>
          </a:xfrm>
          <a:prstGeom prst="rect">
            <a:avLst/>
          </a:prstGeom>
          <a:noFill/>
          <a:ln>
            <a:noFill/>
          </a:ln>
        </p:spPr>
        <p:txBody>
          <a:bodyPr spcFirstLastPara="1" wrap="square" lIns="0" tIns="34275" rIns="68575" bIns="34275" anchor="t" anchorCtr="0">
            <a:normAutofit/>
          </a:bodyPr>
          <a:lstStyle>
            <a:lvl1pPr lvl="0" algn="l" rtl="0">
              <a:lnSpc>
                <a:spcPct val="100000"/>
              </a:lnSpc>
              <a:spcBef>
                <a:spcPts val="0"/>
              </a:spcBef>
              <a:spcAft>
                <a:spcPts val="0"/>
              </a:spcAft>
              <a:buSzPts val="1500"/>
              <a:buFont typeface="Arial"/>
              <a:buNone/>
              <a:defRPr sz="1500">
                <a:solidFill>
                  <a:schemeClr val="dk1"/>
                </a:solidFill>
              </a:defRPr>
            </a:lvl1pPr>
            <a:lvl2pPr lvl="1" algn="ctr" rtl="0">
              <a:lnSpc>
                <a:spcPct val="100000"/>
              </a:lnSpc>
              <a:spcBef>
                <a:spcPts val="900"/>
              </a:spcBef>
              <a:spcAft>
                <a:spcPts val="0"/>
              </a:spcAft>
              <a:buSzPts val="1500"/>
              <a:buNone/>
              <a:defRPr sz="1500"/>
            </a:lvl2pPr>
            <a:lvl3pPr lvl="2" algn="ctr" rtl="0">
              <a:lnSpc>
                <a:spcPct val="100000"/>
              </a:lnSpc>
              <a:spcBef>
                <a:spcPts val="900"/>
              </a:spcBef>
              <a:spcAft>
                <a:spcPts val="0"/>
              </a:spcAft>
              <a:buSzPts val="1400"/>
              <a:buNone/>
              <a:defRPr sz="1400"/>
            </a:lvl3pPr>
            <a:lvl4pPr lvl="3" algn="ctr" rtl="0">
              <a:lnSpc>
                <a:spcPct val="100000"/>
              </a:lnSpc>
              <a:spcBef>
                <a:spcPts val="900"/>
              </a:spcBef>
              <a:spcAft>
                <a:spcPts val="0"/>
              </a:spcAft>
              <a:buSzPts val="1200"/>
              <a:buNone/>
              <a:defRPr sz="1200"/>
            </a:lvl4pPr>
            <a:lvl5pPr lvl="4" algn="ctr" rtl="0">
              <a:lnSpc>
                <a:spcPct val="100000"/>
              </a:lnSpc>
              <a:spcBef>
                <a:spcPts val="900"/>
              </a:spcBef>
              <a:spcAft>
                <a:spcPts val="0"/>
              </a:spcAft>
              <a:buSzPts val="1200"/>
              <a:buNone/>
              <a:defRPr sz="1200"/>
            </a:lvl5pPr>
            <a:lvl6pPr lvl="5" algn="ctr" rtl="0">
              <a:lnSpc>
                <a:spcPct val="90000"/>
              </a:lnSpc>
              <a:spcBef>
                <a:spcPts val="9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Thankyou 5">
  <p:cSld name="Title / Thankyou 5">
    <p:spTree>
      <p:nvGrpSpPr>
        <p:cNvPr id="1" name="Shape 135"/>
        <p:cNvGrpSpPr/>
        <p:nvPr/>
      </p:nvGrpSpPr>
      <p:grpSpPr>
        <a:xfrm>
          <a:off x="0" y="0"/>
          <a:ext cx="0" cy="0"/>
          <a:chOff x="0" y="0"/>
          <a:chExt cx="0" cy="0"/>
        </a:xfrm>
      </p:grpSpPr>
      <p:pic>
        <p:nvPicPr>
          <p:cNvPr id="136" name="Google Shape;136;p22"/>
          <p:cNvPicPr preferRelativeResize="0"/>
          <p:nvPr/>
        </p:nvPicPr>
        <p:blipFill rotWithShape="1">
          <a:blip r:embed="rId2">
            <a:alphaModFix/>
          </a:blip>
          <a:srcRect/>
          <a:stretch/>
        </p:blipFill>
        <p:spPr>
          <a:xfrm flipH="1">
            <a:off x="0" y="0"/>
            <a:ext cx="9144000" cy="5143501"/>
          </a:xfrm>
          <a:prstGeom prst="rect">
            <a:avLst/>
          </a:prstGeom>
          <a:noFill/>
          <a:ln>
            <a:noFill/>
          </a:ln>
        </p:spPr>
      </p:pic>
      <p:grpSp>
        <p:nvGrpSpPr>
          <p:cNvPr id="137" name="Google Shape;137;p22"/>
          <p:cNvGrpSpPr/>
          <p:nvPr/>
        </p:nvGrpSpPr>
        <p:grpSpPr>
          <a:xfrm>
            <a:off x="-1" y="0"/>
            <a:ext cx="9144000" cy="5143501"/>
            <a:chOff x="0" y="0"/>
            <a:chExt cx="12192000" cy="6858001"/>
          </a:xfrm>
        </p:grpSpPr>
        <p:sp>
          <p:nvSpPr>
            <p:cNvPr id="138" name="Google Shape;138;p22"/>
            <p:cNvSpPr/>
            <p:nvPr/>
          </p:nvSpPr>
          <p:spPr>
            <a:xfrm>
              <a:off x="0" y="0"/>
              <a:ext cx="12192000" cy="6858000"/>
            </a:xfrm>
            <a:custGeom>
              <a:avLst/>
              <a:gdLst/>
              <a:ahLst/>
              <a:cxnLst/>
              <a:rect l="l" t="t" r="r" b="b"/>
              <a:pathLst>
                <a:path w="12192000" h="6858000" extrusionOk="0">
                  <a:moveTo>
                    <a:pt x="6878837" y="6411955"/>
                  </a:moveTo>
                  <a:lnTo>
                    <a:pt x="6961647" y="6858000"/>
                  </a:lnTo>
                  <a:lnTo>
                    <a:pt x="6684236" y="6858000"/>
                  </a:lnTo>
                  <a:close/>
                  <a:moveTo>
                    <a:pt x="4649092" y="6411955"/>
                  </a:moveTo>
                  <a:lnTo>
                    <a:pt x="4844666" y="6858000"/>
                  </a:lnTo>
                  <a:lnTo>
                    <a:pt x="4565699" y="6858000"/>
                  </a:lnTo>
                  <a:close/>
                  <a:moveTo>
                    <a:pt x="11002386" y="5501264"/>
                  </a:moveTo>
                  <a:lnTo>
                    <a:pt x="12192000" y="5501264"/>
                  </a:lnTo>
                  <a:lnTo>
                    <a:pt x="12192000" y="6858000"/>
                  </a:lnTo>
                  <a:lnTo>
                    <a:pt x="11002386" y="6858000"/>
                  </a:lnTo>
                  <a:close/>
                  <a:moveTo>
                    <a:pt x="0" y="0"/>
                  </a:moveTo>
                  <a:lnTo>
                    <a:pt x="12192000" y="0"/>
                  </a:lnTo>
                  <a:lnTo>
                    <a:pt x="12192000" y="4567981"/>
                  </a:lnTo>
                  <a:lnTo>
                    <a:pt x="9349503" y="4567981"/>
                  </a:lnTo>
                  <a:lnTo>
                    <a:pt x="9349503" y="5501264"/>
                  </a:lnTo>
                  <a:lnTo>
                    <a:pt x="9815722" y="5501264"/>
                  </a:lnTo>
                  <a:lnTo>
                    <a:pt x="9815722" y="6858000"/>
                  </a:lnTo>
                  <a:lnTo>
                    <a:pt x="9247940" y="6858000"/>
                  </a:lnTo>
                  <a:lnTo>
                    <a:pt x="9247940" y="4567981"/>
                  </a:lnTo>
                  <a:lnTo>
                    <a:pt x="8117865" y="4567981"/>
                  </a:lnTo>
                  <a:lnTo>
                    <a:pt x="8117865" y="6858000"/>
                  </a:lnTo>
                  <a:lnTo>
                    <a:pt x="8016302" y="6858000"/>
                  </a:lnTo>
                  <a:lnTo>
                    <a:pt x="8016302" y="6458407"/>
                  </a:lnTo>
                  <a:lnTo>
                    <a:pt x="8001311" y="6377326"/>
                  </a:lnTo>
                  <a:lnTo>
                    <a:pt x="7664526" y="4567981"/>
                  </a:lnTo>
                  <a:lnTo>
                    <a:pt x="6532973" y="4567981"/>
                  </a:lnTo>
                  <a:lnTo>
                    <a:pt x="5766076" y="6404564"/>
                  </a:lnTo>
                  <a:lnTo>
                    <a:pt x="4999179" y="4567981"/>
                  </a:lnTo>
                  <a:lnTo>
                    <a:pt x="3862136" y="4567981"/>
                  </a:lnTo>
                  <a:lnTo>
                    <a:pt x="3436386" y="6858000"/>
                  </a:lnTo>
                  <a:lnTo>
                    <a:pt x="0" y="6858000"/>
                  </a:lnTo>
                  <a:close/>
                </a:path>
              </a:pathLst>
            </a:custGeom>
            <a:gradFill>
              <a:gsLst>
                <a:gs pos="0">
                  <a:srgbClr val="FFFFFF">
                    <a:alpha val="56862"/>
                  </a:srgbClr>
                </a:gs>
                <a:gs pos="64000">
                  <a:srgbClr val="FFFFFF">
                    <a:alpha val="94901"/>
                  </a:srgbClr>
                </a:gs>
                <a:gs pos="100000">
                  <a:srgbClr val="FFFFFF">
                    <a:alpha val="94901"/>
                  </a:srgbClr>
                </a:gs>
              </a:gsLst>
              <a:lin ang="12600029"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9" name="Google Shape;139;p22"/>
            <p:cNvSpPr/>
            <p:nvPr/>
          </p:nvSpPr>
          <p:spPr>
            <a:xfrm>
              <a:off x="8117865" y="4567981"/>
              <a:ext cx="1130075" cy="2290018"/>
            </a:xfrm>
            <a:custGeom>
              <a:avLst/>
              <a:gdLst/>
              <a:ahLst/>
              <a:cxnLst/>
              <a:rect l="l" t="t" r="r" b="b"/>
              <a:pathLst>
                <a:path w="1130075" h="2290018" extrusionOk="0">
                  <a:moveTo>
                    <a:pt x="0" y="0"/>
                  </a:moveTo>
                  <a:lnTo>
                    <a:pt x="1130075" y="0"/>
                  </a:lnTo>
                  <a:lnTo>
                    <a:pt x="1130075" y="2290018"/>
                  </a:lnTo>
                  <a:lnTo>
                    <a:pt x="0" y="2290018"/>
                  </a:lnTo>
                  <a:close/>
                </a:path>
              </a:pathLst>
            </a:custGeom>
            <a:solidFill>
              <a:srgbClr val="2A2B2C">
                <a:alpha val="6078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0" name="Google Shape;140;p22"/>
            <p:cNvSpPr/>
            <p:nvPr/>
          </p:nvSpPr>
          <p:spPr>
            <a:xfrm>
              <a:off x="9349503" y="4567982"/>
              <a:ext cx="2842496" cy="2290019"/>
            </a:xfrm>
            <a:custGeom>
              <a:avLst/>
              <a:gdLst/>
              <a:ahLst/>
              <a:cxnLst/>
              <a:rect l="l" t="t" r="r" b="b"/>
              <a:pathLst>
                <a:path w="2842496" h="2290019" extrusionOk="0">
                  <a:moveTo>
                    <a:pt x="0" y="0"/>
                  </a:moveTo>
                  <a:lnTo>
                    <a:pt x="2842496" y="0"/>
                  </a:lnTo>
                  <a:lnTo>
                    <a:pt x="2842496" y="933283"/>
                  </a:lnTo>
                  <a:lnTo>
                    <a:pt x="1652883" y="933283"/>
                  </a:lnTo>
                  <a:lnTo>
                    <a:pt x="1652883" y="2290019"/>
                  </a:lnTo>
                  <a:lnTo>
                    <a:pt x="466219" y="2290019"/>
                  </a:lnTo>
                  <a:lnTo>
                    <a:pt x="466219" y="933283"/>
                  </a:lnTo>
                  <a:lnTo>
                    <a:pt x="0" y="933283"/>
                  </a:lnTo>
                  <a:close/>
                </a:path>
              </a:pathLst>
            </a:custGeom>
            <a:solidFill>
              <a:srgbClr val="2A2B2C">
                <a:alpha val="6078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141" name="Google Shape;141;p22"/>
            <p:cNvSpPr/>
            <p:nvPr/>
          </p:nvSpPr>
          <p:spPr>
            <a:xfrm>
              <a:off x="3436386" y="4567982"/>
              <a:ext cx="4579916" cy="2290019"/>
            </a:xfrm>
            <a:custGeom>
              <a:avLst/>
              <a:gdLst/>
              <a:ahLst/>
              <a:cxnLst/>
              <a:rect l="l" t="t" r="r" b="b"/>
              <a:pathLst>
                <a:path w="4579916" h="2290019" extrusionOk="0">
                  <a:moveTo>
                    <a:pt x="425750" y="0"/>
                  </a:moveTo>
                  <a:lnTo>
                    <a:pt x="1562793" y="0"/>
                  </a:lnTo>
                  <a:lnTo>
                    <a:pt x="2329690" y="1836583"/>
                  </a:lnTo>
                  <a:lnTo>
                    <a:pt x="3096587" y="0"/>
                  </a:lnTo>
                  <a:lnTo>
                    <a:pt x="4228140" y="0"/>
                  </a:lnTo>
                  <a:lnTo>
                    <a:pt x="4564925" y="1809345"/>
                  </a:lnTo>
                  <a:lnTo>
                    <a:pt x="4579916" y="1890426"/>
                  </a:lnTo>
                  <a:lnTo>
                    <a:pt x="4579916" y="2290019"/>
                  </a:lnTo>
                  <a:lnTo>
                    <a:pt x="3525261" y="2290019"/>
                  </a:lnTo>
                  <a:lnTo>
                    <a:pt x="3442451" y="1843974"/>
                  </a:lnTo>
                  <a:lnTo>
                    <a:pt x="3247851" y="2290019"/>
                  </a:lnTo>
                  <a:lnTo>
                    <a:pt x="1408280" y="2290019"/>
                  </a:lnTo>
                  <a:lnTo>
                    <a:pt x="1212706" y="1843974"/>
                  </a:lnTo>
                  <a:lnTo>
                    <a:pt x="1129313" y="2290019"/>
                  </a:lnTo>
                  <a:lnTo>
                    <a:pt x="0" y="2290019"/>
                  </a:lnTo>
                  <a:close/>
                </a:path>
              </a:pathLst>
            </a:custGeom>
            <a:solidFill>
              <a:srgbClr val="2A2B2C">
                <a:alpha val="60780"/>
              </a:srgbClr>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pic>
        <p:nvPicPr>
          <p:cNvPr id="142" name="Google Shape;142;p22"/>
          <p:cNvPicPr preferRelativeResize="0"/>
          <p:nvPr/>
        </p:nvPicPr>
        <p:blipFill rotWithShape="1">
          <a:blip r:embed="rId3">
            <a:alphaModFix/>
          </a:blip>
          <a:srcRect/>
          <a:stretch/>
        </p:blipFill>
        <p:spPr>
          <a:xfrm>
            <a:off x="514349" y="4589144"/>
            <a:ext cx="737754" cy="430335"/>
          </a:xfrm>
          <a:prstGeom prst="rect">
            <a:avLst/>
          </a:prstGeom>
          <a:noFill/>
          <a:ln>
            <a:noFill/>
          </a:ln>
        </p:spPr>
      </p:pic>
      <p:sp>
        <p:nvSpPr>
          <p:cNvPr id="143" name="Google Shape;143;p22"/>
          <p:cNvSpPr txBox="1">
            <a:spLocks noGrp="1"/>
          </p:cNvSpPr>
          <p:nvPr>
            <p:ph type="ctrTitle"/>
          </p:nvPr>
        </p:nvSpPr>
        <p:spPr>
          <a:xfrm>
            <a:off x="514350" y="803454"/>
            <a:ext cx="6041100" cy="1148400"/>
          </a:xfrm>
          <a:prstGeom prst="rect">
            <a:avLst/>
          </a:prstGeom>
          <a:noFill/>
          <a:ln>
            <a:noFill/>
          </a:ln>
        </p:spPr>
        <p:txBody>
          <a:bodyPr spcFirstLastPara="1" wrap="square" lIns="0" tIns="34275" rIns="68575" bIns="34275" anchor="b" anchorCtr="0">
            <a:normAutofit/>
          </a:bodyPr>
          <a:lstStyle>
            <a:lvl1pPr lvl="0" algn="l" rtl="0">
              <a:lnSpc>
                <a:spcPct val="100000"/>
              </a:lnSpc>
              <a:spcBef>
                <a:spcPts val="0"/>
              </a:spcBef>
              <a:spcAft>
                <a:spcPts val="0"/>
              </a:spcAft>
              <a:buClr>
                <a:schemeClr val="dk1"/>
              </a:buClr>
              <a:buSzPts val="3000"/>
              <a:buFont typeface="Arial Black"/>
              <a:buNone/>
              <a:defRPr sz="3000" cap="none">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4" name="Google Shape;144;p22"/>
          <p:cNvSpPr txBox="1">
            <a:spLocks noGrp="1"/>
          </p:cNvSpPr>
          <p:nvPr>
            <p:ph type="subTitle" idx="1"/>
          </p:nvPr>
        </p:nvSpPr>
        <p:spPr>
          <a:xfrm>
            <a:off x="514349" y="2154351"/>
            <a:ext cx="6041100" cy="659700"/>
          </a:xfrm>
          <a:prstGeom prst="rect">
            <a:avLst/>
          </a:prstGeom>
          <a:noFill/>
          <a:ln>
            <a:noFill/>
          </a:ln>
        </p:spPr>
        <p:txBody>
          <a:bodyPr spcFirstLastPara="1" wrap="square" lIns="0" tIns="34275" rIns="68575" bIns="34275" anchor="t" anchorCtr="0">
            <a:normAutofit/>
          </a:bodyPr>
          <a:lstStyle>
            <a:lvl1pPr lvl="0" algn="l" rtl="0">
              <a:lnSpc>
                <a:spcPct val="100000"/>
              </a:lnSpc>
              <a:spcBef>
                <a:spcPts val="0"/>
              </a:spcBef>
              <a:spcAft>
                <a:spcPts val="0"/>
              </a:spcAft>
              <a:buSzPts val="1500"/>
              <a:buFont typeface="Arial"/>
              <a:buNone/>
              <a:defRPr sz="1500">
                <a:solidFill>
                  <a:schemeClr val="dk1"/>
                </a:solidFill>
              </a:defRPr>
            </a:lvl1pPr>
            <a:lvl2pPr lvl="1" algn="ctr" rtl="0">
              <a:lnSpc>
                <a:spcPct val="100000"/>
              </a:lnSpc>
              <a:spcBef>
                <a:spcPts val="900"/>
              </a:spcBef>
              <a:spcAft>
                <a:spcPts val="0"/>
              </a:spcAft>
              <a:buSzPts val="1500"/>
              <a:buNone/>
              <a:defRPr sz="1500"/>
            </a:lvl2pPr>
            <a:lvl3pPr lvl="2" algn="ctr" rtl="0">
              <a:lnSpc>
                <a:spcPct val="100000"/>
              </a:lnSpc>
              <a:spcBef>
                <a:spcPts val="900"/>
              </a:spcBef>
              <a:spcAft>
                <a:spcPts val="0"/>
              </a:spcAft>
              <a:buSzPts val="1400"/>
              <a:buNone/>
              <a:defRPr sz="1400"/>
            </a:lvl3pPr>
            <a:lvl4pPr lvl="3" algn="ctr" rtl="0">
              <a:lnSpc>
                <a:spcPct val="100000"/>
              </a:lnSpc>
              <a:spcBef>
                <a:spcPts val="900"/>
              </a:spcBef>
              <a:spcAft>
                <a:spcPts val="0"/>
              </a:spcAft>
              <a:buSzPts val="1200"/>
              <a:buNone/>
              <a:defRPr sz="1200"/>
            </a:lvl4pPr>
            <a:lvl5pPr lvl="4" algn="ctr" rtl="0">
              <a:lnSpc>
                <a:spcPct val="100000"/>
              </a:lnSpc>
              <a:spcBef>
                <a:spcPts val="900"/>
              </a:spcBef>
              <a:spcAft>
                <a:spcPts val="0"/>
              </a:spcAft>
              <a:buSzPts val="1200"/>
              <a:buNone/>
              <a:defRPr sz="1200"/>
            </a:lvl5pPr>
            <a:lvl6pPr lvl="5" algn="ctr" rtl="0">
              <a:lnSpc>
                <a:spcPct val="90000"/>
              </a:lnSpc>
              <a:spcBef>
                <a:spcPts val="9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genda 1">
  <p:cSld name="Agenda 1">
    <p:spTree>
      <p:nvGrpSpPr>
        <p:cNvPr id="1" name="Shape 145"/>
        <p:cNvGrpSpPr/>
        <p:nvPr/>
      </p:nvGrpSpPr>
      <p:grpSpPr>
        <a:xfrm>
          <a:off x="0" y="0"/>
          <a:ext cx="0" cy="0"/>
          <a:chOff x="0" y="0"/>
          <a:chExt cx="0" cy="0"/>
        </a:xfrm>
      </p:grpSpPr>
      <p:sp>
        <p:nvSpPr>
          <p:cNvPr id="146" name="Google Shape;146;p23"/>
          <p:cNvSpPr/>
          <p:nvPr/>
        </p:nvSpPr>
        <p:spPr>
          <a:xfrm>
            <a:off x="6734175" y="0"/>
            <a:ext cx="24099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7" name="Google Shape;147;p23"/>
          <p:cNvSpPr/>
          <p:nvPr/>
        </p:nvSpPr>
        <p:spPr>
          <a:xfrm>
            <a:off x="0" y="0"/>
            <a:ext cx="6734100" cy="51435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48" name="Google Shape;148;p23"/>
          <p:cNvSpPr txBox="1"/>
          <p:nvPr/>
        </p:nvSpPr>
        <p:spPr>
          <a:xfrm rot="-5400000">
            <a:off x="3204306" y="1876898"/>
            <a:ext cx="6366900" cy="1346700"/>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 sz="8300" b="1">
                <a:solidFill>
                  <a:schemeClr val="lt1"/>
                </a:solidFill>
                <a:latin typeface="Arial Black"/>
                <a:ea typeface="Arial Black"/>
                <a:cs typeface="Arial Black"/>
                <a:sym typeface="Arial Black"/>
              </a:rPr>
              <a:t>AGENDA</a:t>
            </a:r>
            <a:endParaRPr sz="1100"/>
          </a:p>
        </p:txBody>
      </p:sp>
      <p:pic>
        <p:nvPicPr>
          <p:cNvPr id="149" name="Google Shape;149;p23"/>
          <p:cNvPicPr preferRelativeResize="0"/>
          <p:nvPr/>
        </p:nvPicPr>
        <p:blipFill rotWithShape="1">
          <a:blip r:embed="rId2">
            <a:alphaModFix/>
          </a:blip>
          <a:srcRect/>
          <a:stretch/>
        </p:blipFill>
        <p:spPr>
          <a:xfrm>
            <a:off x="7891895" y="4589144"/>
            <a:ext cx="737754" cy="430335"/>
          </a:xfrm>
          <a:prstGeom prst="rect">
            <a:avLst/>
          </a:prstGeom>
          <a:noFill/>
          <a:ln>
            <a:noFill/>
          </a:ln>
        </p:spPr>
      </p:pic>
      <p:grpSp>
        <p:nvGrpSpPr>
          <p:cNvPr id="150" name="Google Shape;150;p23"/>
          <p:cNvGrpSpPr/>
          <p:nvPr/>
        </p:nvGrpSpPr>
        <p:grpSpPr>
          <a:xfrm>
            <a:off x="8427246" y="0"/>
            <a:ext cx="210740" cy="961904"/>
            <a:chOff x="11222692" y="155575"/>
            <a:chExt cx="280986" cy="1282539"/>
          </a:xfrm>
        </p:grpSpPr>
        <p:pic>
          <p:nvPicPr>
            <p:cNvPr id="151" name="Google Shape;151;p23"/>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152" name="Google Shape;152;p23"/>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153" name="Google Shape;153;p23"/>
          <p:cNvGrpSpPr/>
          <p:nvPr/>
        </p:nvGrpSpPr>
        <p:grpSpPr>
          <a:xfrm>
            <a:off x="-1139185" y="0"/>
            <a:ext cx="936466" cy="1094422"/>
            <a:chOff x="-2206171" y="0"/>
            <a:chExt cx="1974000" cy="1371972"/>
          </a:xfrm>
        </p:grpSpPr>
        <p:sp>
          <p:nvSpPr>
            <p:cNvPr id="154" name="Google Shape;154;p23"/>
            <p:cNvSpPr/>
            <p:nvPr/>
          </p:nvSpPr>
          <p:spPr>
            <a:xfrm>
              <a:off x="-2206171" y="0"/>
              <a:ext cx="1974000" cy="275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 b="1">
                  <a:solidFill>
                    <a:schemeClr val="lt1"/>
                  </a:solidFill>
                  <a:latin typeface="Arial"/>
                  <a:ea typeface="Arial"/>
                  <a:cs typeface="Arial"/>
                  <a:sym typeface="Arial"/>
                </a:rPr>
                <a:t>TEMPLATE TIPS</a:t>
              </a:r>
              <a:endParaRPr sz="1100"/>
            </a:p>
          </p:txBody>
        </p:sp>
        <p:sp>
          <p:nvSpPr>
            <p:cNvPr id="155" name="Google Shape;155;p23"/>
            <p:cNvSpPr/>
            <p:nvPr/>
          </p:nvSpPr>
          <p:spPr>
            <a:xfrm>
              <a:off x="-2206171" y="275772"/>
              <a:ext cx="1974000" cy="1096200"/>
            </a:xfrm>
            <a:prstGeom prst="rect">
              <a:avLst/>
            </a:prstGeom>
            <a:solidFill>
              <a:schemeClr val="lt1"/>
            </a:solidFill>
            <a:ln>
              <a:noFill/>
            </a:ln>
          </p:spPr>
          <p:txBody>
            <a:bodyPr spcFirstLastPara="1" wrap="square" lIns="68575" tIns="81000" rIns="68575" bIns="34275" anchor="t" anchorCtr="0">
              <a:noAutofit/>
            </a:bodyPr>
            <a:lstStyle/>
            <a:p>
              <a:pPr marL="0" marR="0" lvl="0" indent="0" algn="l" rtl="0">
                <a:spcBef>
                  <a:spcPts val="0"/>
                </a:spcBef>
                <a:spcAft>
                  <a:spcPts val="0"/>
                </a:spcAft>
                <a:buNone/>
              </a:pPr>
              <a:r>
                <a:rPr lang="en" sz="700">
                  <a:solidFill>
                    <a:schemeClr val="dk1"/>
                  </a:solidFill>
                  <a:latin typeface="Arial"/>
                  <a:ea typeface="Arial"/>
                  <a:cs typeface="Arial"/>
                  <a:sym typeface="Arial"/>
                </a:rPr>
                <a:t>This agenda layout is designed to use with a pre formatted agenda table, which can be found in toolkit slides. </a:t>
              </a:r>
              <a:endParaRPr sz="1100"/>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Agenda 2">
  <p:cSld name="Agenda 2">
    <p:spTree>
      <p:nvGrpSpPr>
        <p:cNvPr id="1" name="Shape 156"/>
        <p:cNvGrpSpPr/>
        <p:nvPr/>
      </p:nvGrpSpPr>
      <p:grpSpPr>
        <a:xfrm>
          <a:off x="0" y="0"/>
          <a:ext cx="0" cy="0"/>
          <a:chOff x="0" y="0"/>
          <a:chExt cx="0" cy="0"/>
        </a:xfrm>
      </p:grpSpPr>
      <p:sp>
        <p:nvSpPr>
          <p:cNvPr id="157" name="Google Shape;157;p24"/>
          <p:cNvSpPr/>
          <p:nvPr/>
        </p:nvSpPr>
        <p:spPr>
          <a:xfrm>
            <a:off x="6734175" y="0"/>
            <a:ext cx="24099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8" name="Google Shape;158;p24"/>
          <p:cNvSpPr/>
          <p:nvPr/>
        </p:nvSpPr>
        <p:spPr>
          <a:xfrm>
            <a:off x="0" y="0"/>
            <a:ext cx="6734100" cy="5143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59" name="Google Shape;159;p24"/>
          <p:cNvSpPr txBox="1"/>
          <p:nvPr/>
        </p:nvSpPr>
        <p:spPr>
          <a:xfrm rot="-5400000">
            <a:off x="3204306" y="1876898"/>
            <a:ext cx="6366900" cy="1346700"/>
          </a:xfrm>
          <a:prstGeom prst="rect">
            <a:avLst/>
          </a:prstGeom>
          <a:noFill/>
          <a:ln>
            <a:noFill/>
          </a:ln>
        </p:spPr>
        <p:txBody>
          <a:bodyPr spcFirstLastPara="1" wrap="square" lIns="68575" tIns="34275" rIns="68575" bIns="34275" anchor="ctr" anchorCtr="0">
            <a:spAutoFit/>
          </a:bodyPr>
          <a:lstStyle/>
          <a:p>
            <a:pPr marL="0" marR="0" lvl="0" indent="0" algn="ctr" rtl="0">
              <a:spcBef>
                <a:spcPts val="0"/>
              </a:spcBef>
              <a:spcAft>
                <a:spcPts val="0"/>
              </a:spcAft>
              <a:buNone/>
            </a:pPr>
            <a:r>
              <a:rPr lang="en" sz="8300" b="1">
                <a:solidFill>
                  <a:schemeClr val="lt1"/>
                </a:solidFill>
                <a:latin typeface="Arial Black"/>
                <a:ea typeface="Arial Black"/>
                <a:cs typeface="Arial Black"/>
                <a:sym typeface="Arial Black"/>
              </a:rPr>
              <a:t>AGENDA</a:t>
            </a:r>
            <a:endParaRPr sz="1100"/>
          </a:p>
        </p:txBody>
      </p:sp>
      <p:pic>
        <p:nvPicPr>
          <p:cNvPr id="160" name="Google Shape;160;p24"/>
          <p:cNvPicPr preferRelativeResize="0"/>
          <p:nvPr/>
        </p:nvPicPr>
        <p:blipFill rotWithShape="1">
          <a:blip r:embed="rId2">
            <a:alphaModFix/>
          </a:blip>
          <a:srcRect/>
          <a:stretch/>
        </p:blipFill>
        <p:spPr>
          <a:xfrm>
            <a:off x="7891895" y="4589144"/>
            <a:ext cx="737754" cy="430335"/>
          </a:xfrm>
          <a:prstGeom prst="rect">
            <a:avLst/>
          </a:prstGeom>
          <a:noFill/>
          <a:ln>
            <a:noFill/>
          </a:ln>
        </p:spPr>
      </p:pic>
      <p:grpSp>
        <p:nvGrpSpPr>
          <p:cNvPr id="161" name="Google Shape;161;p24"/>
          <p:cNvGrpSpPr/>
          <p:nvPr/>
        </p:nvGrpSpPr>
        <p:grpSpPr>
          <a:xfrm>
            <a:off x="8427246" y="0"/>
            <a:ext cx="210740" cy="961904"/>
            <a:chOff x="11222692" y="155575"/>
            <a:chExt cx="280986" cy="1282539"/>
          </a:xfrm>
        </p:grpSpPr>
        <p:pic>
          <p:nvPicPr>
            <p:cNvPr id="162" name="Google Shape;162;p24"/>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163" name="Google Shape;163;p24"/>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grpSp>
        <p:nvGrpSpPr>
          <p:cNvPr id="164" name="Google Shape;164;p24"/>
          <p:cNvGrpSpPr/>
          <p:nvPr/>
        </p:nvGrpSpPr>
        <p:grpSpPr>
          <a:xfrm>
            <a:off x="-1139185" y="0"/>
            <a:ext cx="936466" cy="1094422"/>
            <a:chOff x="-2206171" y="0"/>
            <a:chExt cx="1974000" cy="1371972"/>
          </a:xfrm>
        </p:grpSpPr>
        <p:sp>
          <p:nvSpPr>
            <p:cNvPr id="165" name="Google Shape;165;p24"/>
            <p:cNvSpPr/>
            <p:nvPr/>
          </p:nvSpPr>
          <p:spPr>
            <a:xfrm>
              <a:off x="-2206171" y="0"/>
              <a:ext cx="1974000" cy="275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 b="1">
                  <a:solidFill>
                    <a:schemeClr val="lt1"/>
                  </a:solidFill>
                  <a:latin typeface="Arial"/>
                  <a:ea typeface="Arial"/>
                  <a:cs typeface="Arial"/>
                  <a:sym typeface="Arial"/>
                </a:rPr>
                <a:t>TEMPLATE TIPS</a:t>
              </a:r>
              <a:endParaRPr sz="1100"/>
            </a:p>
          </p:txBody>
        </p:sp>
        <p:sp>
          <p:nvSpPr>
            <p:cNvPr id="166" name="Google Shape;166;p24"/>
            <p:cNvSpPr/>
            <p:nvPr/>
          </p:nvSpPr>
          <p:spPr>
            <a:xfrm>
              <a:off x="-2206171" y="275772"/>
              <a:ext cx="1974000" cy="1096200"/>
            </a:xfrm>
            <a:prstGeom prst="rect">
              <a:avLst/>
            </a:prstGeom>
            <a:solidFill>
              <a:schemeClr val="lt1"/>
            </a:solidFill>
            <a:ln>
              <a:noFill/>
            </a:ln>
          </p:spPr>
          <p:txBody>
            <a:bodyPr spcFirstLastPara="1" wrap="square" lIns="68575" tIns="81000" rIns="68575" bIns="34275" anchor="t" anchorCtr="0">
              <a:noAutofit/>
            </a:bodyPr>
            <a:lstStyle/>
            <a:p>
              <a:pPr marL="0" marR="0" lvl="0" indent="0" algn="l" rtl="0">
                <a:spcBef>
                  <a:spcPts val="0"/>
                </a:spcBef>
                <a:spcAft>
                  <a:spcPts val="0"/>
                </a:spcAft>
                <a:buNone/>
              </a:pPr>
              <a:r>
                <a:rPr lang="en" sz="700">
                  <a:solidFill>
                    <a:schemeClr val="dk1"/>
                  </a:solidFill>
                  <a:latin typeface="Arial"/>
                  <a:ea typeface="Arial"/>
                  <a:cs typeface="Arial"/>
                  <a:sym typeface="Arial"/>
                </a:rPr>
                <a:t>This agenda layout is designed to use with a pre formatted agenda table, which can be found in toolkit slides. </a:t>
              </a:r>
              <a:endParaRPr sz="1100"/>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genda 3">
  <p:cSld name="Agenda 3">
    <p:spTree>
      <p:nvGrpSpPr>
        <p:cNvPr id="1" name="Shape 167"/>
        <p:cNvGrpSpPr/>
        <p:nvPr/>
      </p:nvGrpSpPr>
      <p:grpSpPr>
        <a:xfrm>
          <a:off x="0" y="0"/>
          <a:ext cx="0" cy="0"/>
          <a:chOff x="0" y="0"/>
          <a:chExt cx="0" cy="0"/>
        </a:xfrm>
      </p:grpSpPr>
      <p:pic>
        <p:nvPicPr>
          <p:cNvPr id="168" name="Google Shape;168;p25" descr="A picture containing text&#10;&#10;Description automatically generated"/>
          <p:cNvPicPr preferRelativeResize="0"/>
          <p:nvPr/>
        </p:nvPicPr>
        <p:blipFill rotWithShape="1">
          <a:blip r:embed="rId2">
            <a:alphaModFix/>
          </a:blip>
          <a:srcRect/>
          <a:stretch/>
        </p:blipFill>
        <p:spPr>
          <a:xfrm>
            <a:off x="0" y="3798094"/>
            <a:ext cx="6800852" cy="1361632"/>
          </a:xfrm>
          <a:prstGeom prst="rect">
            <a:avLst/>
          </a:prstGeom>
          <a:noFill/>
          <a:ln>
            <a:noFill/>
          </a:ln>
        </p:spPr>
      </p:pic>
      <p:sp>
        <p:nvSpPr>
          <p:cNvPr id="169" name="Google Shape;169;p25"/>
          <p:cNvSpPr txBox="1">
            <a:spLocks noGrp="1"/>
          </p:cNvSpPr>
          <p:nvPr>
            <p:ph type="body" idx="1"/>
          </p:nvPr>
        </p:nvSpPr>
        <p:spPr>
          <a:xfrm>
            <a:off x="519113" y="1010718"/>
            <a:ext cx="1889400" cy="276900"/>
          </a:xfrm>
          <a:prstGeom prst="rect">
            <a:avLst/>
          </a:prstGeom>
          <a:noFill/>
          <a:ln>
            <a:noFill/>
          </a:ln>
        </p:spPr>
        <p:txBody>
          <a:bodyPr spcFirstLastPara="1" wrap="square" lIns="0" tIns="34275" rIns="68575" bIns="34275" anchor="t" anchorCtr="0">
            <a:normAutofit/>
          </a:bodyPr>
          <a:lstStyle>
            <a:lvl1pPr marL="457200" lvl="0" indent="-228600" algn="l" rtl="0">
              <a:lnSpc>
                <a:spcPct val="100000"/>
              </a:lnSpc>
              <a:spcBef>
                <a:spcPts val="0"/>
              </a:spcBef>
              <a:spcAft>
                <a:spcPts val="0"/>
              </a:spcAft>
              <a:buSzPts val="1400"/>
              <a:buNone/>
              <a:defRPr sz="1400" b="1">
                <a:solidFill>
                  <a:schemeClr val="accent4"/>
                </a:solidFill>
              </a:defRPr>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0" name="Google Shape;170;p25"/>
          <p:cNvSpPr txBox="1">
            <a:spLocks noGrp="1"/>
          </p:cNvSpPr>
          <p:nvPr>
            <p:ph type="body" idx="2"/>
          </p:nvPr>
        </p:nvSpPr>
        <p:spPr>
          <a:xfrm>
            <a:off x="514351" y="1287717"/>
            <a:ext cx="1889400" cy="835200"/>
          </a:xfrm>
          <a:prstGeom prst="rect">
            <a:avLst/>
          </a:prstGeom>
          <a:noFill/>
          <a:ln>
            <a:noFill/>
          </a:ln>
        </p:spPr>
        <p:txBody>
          <a:bodyPr spcFirstLastPara="1" wrap="square" lIns="0" tIns="34275" rIns="68575" bIns="34275" anchor="t" anchorCtr="0">
            <a:normAutofit/>
          </a:bodyPr>
          <a:lstStyle>
            <a:lvl1pPr marL="457200" lvl="0" indent="-228600" algn="l" rtl="0">
              <a:lnSpc>
                <a:spcPct val="100000"/>
              </a:lnSpc>
              <a:spcBef>
                <a:spcPts val="0"/>
              </a:spcBef>
              <a:spcAft>
                <a:spcPts val="0"/>
              </a:spcAft>
              <a:buSzPts val="1100"/>
              <a:buNone/>
              <a:defRPr sz="1100"/>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1" name="Google Shape;171;p25"/>
          <p:cNvSpPr txBox="1">
            <a:spLocks noGrp="1"/>
          </p:cNvSpPr>
          <p:nvPr>
            <p:ph type="body" idx="3"/>
          </p:nvPr>
        </p:nvSpPr>
        <p:spPr>
          <a:xfrm>
            <a:off x="3027163" y="1010718"/>
            <a:ext cx="1889400" cy="276900"/>
          </a:xfrm>
          <a:prstGeom prst="rect">
            <a:avLst/>
          </a:prstGeom>
          <a:noFill/>
          <a:ln>
            <a:noFill/>
          </a:ln>
        </p:spPr>
        <p:txBody>
          <a:bodyPr spcFirstLastPara="1" wrap="square" lIns="0" tIns="34275" rIns="68575" bIns="34275" anchor="t" anchorCtr="0">
            <a:normAutofit/>
          </a:bodyPr>
          <a:lstStyle>
            <a:lvl1pPr marL="457200" lvl="0" indent="-228600" algn="l" rtl="0">
              <a:lnSpc>
                <a:spcPct val="100000"/>
              </a:lnSpc>
              <a:spcBef>
                <a:spcPts val="0"/>
              </a:spcBef>
              <a:spcAft>
                <a:spcPts val="0"/>
              </a:spcAft>
              <a:buSzPts val="1400"/>
              <a:buNone/>
              <a:defRPr sz="1400" b="1">
                <a:solidFill>
                  <a:schemeClr val="accent4"/>
                </a:solidFill>
              </a:defRPr>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2" name="Google Shape;172;p25"/>
          <p:cNvSpPr txBox="1">
            <a:spLocks noGrp="1"/>
          </p:cNvSpPr>
          <p:nvPr>
            <p:ph type="body" idx="4"/>
          </p:nvPr>
        </p:nvSpPr>
        <p:spPr>
          <a:xfrm>
            <a:off x="3022402" y="1287717"/>
            <a:ext cx="1889400" cy="835200"/>
          </a:xfrm>
          <a:prstGeom prst="rect">
            <a:avLst/>
          </a:prstGeom>
          <a:noFill/>
          <a:ln>
            <a:noFill/>
          </a:ln>
        </p:spPr>
        <p:txBody>
          <a:bodyPr spcFirstLastPara="1" wrap="square" lIns="0" tIns="34275" rIns="68575" bIns="34275" anchor="t" anchorCtr="0">
            <a:normAutofit/>
          </a:bodyPr>
          <a:lstStyle>
            <a:lvl1pPr marL="457200" lvl="0" indent="-228600" algn="l" rtl="0">
              <a:lnSpc>
                <a:spcPct val="100000"/>
              </a:lnSpc>
              <a:spcBef>
                <a:spcPts val="0"/>
              </a:spcBef>
              <a:spcAft>
                <a:spcPts val="0"/>
              </a:spcAft>
              <a:buSzPts val="1100"/>
              <a:buNone/>
              <a:defRPr sz="1100"/>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3" name="Google Shape;173;p25"/>
          <p:cNvSpPr txBox="1">
            <a:spLocks noGrp="1"/>
          </p:cNvSpPr>
          <p:nvPr>
            <p:ph type="body" idx="5"/>
          </p:nvPr>
        </p:nvSpPr>
        <p:spPr>
          <a:xfrm>
            <a:off x="5535215" y="1010718"/>
            <a:ext cx="1889400" cy="276900"/>
          </a:xfrm>
          <a:prstGeom prst="rect">
            <a:avLst/>
          </a:prstGeom>
          <a:noFill/>
          <a:ln>
            <a:noFill/>
          </a:ln>
        </p:spPr>
        <p:txBody>
          <a:bodyPr spcFirstLastPara="1" wrap="square" lIns="0" tIns="34275" rIns="68575" bIns="34275" anchor="t" anchorCtr="0">
            <a:normAutofit/>
          </a:bodyPr>
          <a:lstStyle>
            <a:lvl1pPr marL="457200" lvl="0" indent="-228600" algn="l" rtl="0">
              <a:lnSpc>
                <a:spcPct val="100000"/>
              </a:lnSpc>
              <a:spcBef>
                <a:spcPts val="0"/>
              </a:spcBef>
              <a:spcAft>
                <a:spcPts val="0"/>
              </a:spcAft>
              <a:buSzPts val="1400"/>
              <a:buNone/>
              <a:defRPr sz="1400" b="1">
                <a:solidFill>
                  <a:schemeClr val="accent4"/>
                </a:solidFill>
              </a:defRPr>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4" name="Google Shape;174;p25"/>
          <p:cNvSpPr txBox="1">
            <a:spLocks noGrp="1"/>
          </p:cNvSpPr>
          <p:nvPr>
            <p:ph type="body" idx="6"/>
          </p:nvPr>
        </p:nvSpPr>
        <p:spPr>
          <a:xfrm>
            <a:off x="5530453" y="1287717"/>
            <a:ext cx="1889400" cy="835200"/>
          </a:xfrm>
          <a:prstGeom prst="rect">
            <a:avLst/>
          </a:prstGeom>
          <a:noFill/>
          <a:ln>
            <a:noFill/>
          </a:ln>
        </p:spPr>
        <p:txBody>
          <a:bodyPr spcFirstLastPara="1" wrap="square" lIns="0" tIns="34275" rIns="68575" bIns="34275" anchor="t" anchorCtr="0">
            <a:normAutofit/>
          </a:bodyPr>
          <a:lstStyle>
            <a:lvl1pPr marL="457200" lvl="0" indent="-228600" algn="l" rtl="0">
              <a:lnSpc>
                <a:spcPct val="100000"/>
              </a:lnSpc>
              <a:spcBef>
                <a:spcPts val="0"/>
              </a:spcBef>
              <a:spcAft>
                <a:spcPts val="0"/>
              </a:spcAft>
              <a:buSzPts val="1100"/>
              <a:buNone/>
              <a:defRPr sz="1100"/>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5" name="Google Shape;175;p25"/>
          <p:cNvSpPr txBox="1">
            <a:spLocks noGrp="1"/>
          </p:cNvSpPr>
          <p:nvPr>
            <p:ph type="body" idx="7"/>
          </p:nvPr>
        </p:nvSpPr>
        <p:spPr>
          <a:xfrm>
            <a:off x="519113" y="2505492"/>
            <a:ext cx="1889400" cy="276900"/>
          </a:xfrm>
          <a:prstGeom prst="rect">
            <a:avLst/>
          </a:prstGeom>
          <a:noFill/>
          <a:ln>
            <a:noFill/>
          </a:ln>
        </p:spPr>
        <p:txBody>
          <a:bodyPr spcFirstLastPara="1" wrap="square" lIns="0" tIns="34275" rIns="68575" bIns="34275" anchor="t" anchorCtr="0">
            <a:normAutofit/>
          </a:bodyPr>
          <a:lstStyle>
            <a:lvl1pPr marL="457200" lvl="0" indent="-228600" algn="l" rtl="0">
              <a:lnSpc>
                <a:spcPct val="100000"/>
              </a:lnSpc>
              <a:spcBef>
                <a:spcPts val="0"/>
              </a:spcBef>
              <a:spcAft>
                <a:spcPts val="0"/>
              </a:spcAft>
              <a:buSzPts val="1400"/>
              <a:buNone/>
              <a:defRPr sz="1400" b="1">
                <a:solidFill>
                  <a:schemeClr val="accent4"/>
                </a:solidFill>
              </a:defRPr>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6" name="Google Shape;176;p25"/>
          <p:cNvSpPr txBox="1">
            <a:spLocks noGrp="1"/>
          </p:cNvSpPr>
          <p:nvPr>
            <p:ph type="body" idx="8"/>
          </p:nvPr>
        </p:nvSpPr>
        <p:spPr>
          <a:xfrm>
            <a:off x="514351" y="2782491"/>
            <a:ext cx="1889400" cy="835200"/>
          </a:xfrm>
          <a:prstGeom prst="rect">
            <a:avLst/>
          </a:prstGeom>
          <a:noFill/>
          <a:ln>
            <a:noFill/>
          </a:ln>
        </p:spPr>
        <p:txBody>
          <a:bodyPr spcFirstLastPara="1" wrap="square" lIns="0" tIns="34275" rIns="68575" bIns="34275" anchor="t" anchorCtr="0">
            <a:normAutofit/>
          </a:bodyPr>
          <a:lstStyle>
            <a:lvl1pPr marL="457200" lvl="0" indent="-228600" algn="l" rtl="0">
              <a:lnSpc>
                <a:spcPct val="100000"/>
              </a:lnSpc>
              <a:spcBef>
                <a:spcPts val="0"/>
              </a:spcBef>
              <a:spcAft>
                <a:spcPts val="0"/>
              </a:spcAft>
              <a:buSzPts val="1100"/>
              <a:buNone/>
              <a:defRPr sz="1100"/>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7" name="Google Shape;177;p25"/>
          <p:cNvSpPr txBox="1">
            <a:spLocks noGrp="1"/>
          </p:cNvSpPr>
          <p:nvPr>
            <p:ph type="body" idx="9"/>
          </p:nvPr>
        </p:nvSpPr>
        <p:spPr>
          <a:xfrm>
            <a:off x="3027163" y="2505492"/>
            <a:ext cx="1889400" cy="276900"/>
          </a:xfrm>
          <a:prstGeom prst="rect">
            <a:avLst/>
          </a:prstGeom>
          <a:noFill/>
          <a:ln>
            <a:noFill/>
          </a:ln>
        </p:spPr>
        <p:txBody>
          <a:bodyPr spcFirstLastPara="1" wrap="square" lIns="0" tIns="34275" rIns="68575" bIns="34275" anchor="t" anchorCtr="0">
            <a:normAutofit/>
          </a:bodyPr>
          <a:lstStyle>
            <a:lvl1pPr marL="457200" lvl="0" indent="-228600" algn="l" rtl="0">
              <a:lnSpc>
                <a:spcPct val="100000"/>
              </a:lnSpc>
              <a:spcBef>
                <a:spcPts val="0"/>
              </a:spcBef>
              <a:spcAft>
                <a:spcPts val="0"/>
              </a:spcAft>
              <a:buSzPts val="1400"/>
              <a:buNone/>
              <a:defRPr sz="1400" b="1">
                <a:solidFill>
                  <a:schemeClr val="accent4"/>
                </a:solidFill>
              </a:defRPr>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8" name="Google Shape;178;p25"/>
          <p:cNvSpPr txBox="1">
            <a:spLocks noGrp="1"/>
          </p:cNvSpPr>
          <p:nvPr>
            <p:ph type="body" idx="13"/>
          </p:nvPr>
        </p:nvSpPr>
        <p:spPr>
          <a:xfrm>
            <a:off x="3022402" y="2782491"/>
            <a:ext cx="1889400" cy="835200"/>
          </a:xfrm>
          <a:prstGeom prst="rect">
            <a:avLst/>
          </a:prstGeom>
          <a:noFill/>
          <a:ln>
            <a:noFill/>
          </a:ln>
        </p:spPr>
        <p:txBody>
          <a:bodyPr spcFirstLastPara="1" wrap="square" lIns="0" tIns="34275" rIns="68575" bIns="34275" anchor="t" anchorCtr="0">
            <a:normAutofit/>
          </a:bodyPr>
          <a:lstStyle>
            <a:lvl1pPr marL="457200" lvl="0" indent="-228600" algn="l" rtl="0">
              <a:lnSpc>
                <a:spcPct val="100000"/>
              </a:lnSpc>
              <a:spcBef>
                <a:spcPts val="0"/>
              </a:spcBef>
              <a:spcAft>
                <a:spcPts val="0"/>
              </a:spcAft>
              <a:buSzPts val="1100"/>
              <a:buNone/>
              <a:defRPr sz="1100"/>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79" name="Google Shape;179;p25"/>
          <p:cNvSpPr txBox="1">
            <a:spLocks noGrp="1"/>
          </p:cNvSpPr>
          <p:nvPr>
            <p:ph type="body" idx="14"/>
          </p:nvPr>
        </p:nvSpPr>
        <p:spPr>
          <a:xfrm>
            <a:off x="5535215" y="2505492"/>
            <a:ext cx="1889400" cy="276900"/>
          </a:xfrm>
          <a:prstGeom prst="rect">
            <a:avLst/>
          </a:prstGeom>
          <a:noFill/>
          <a:ln>
            <a:noFill/>
          </a:ln>
        </p:spPr>
        <p:txBody>
          <a:bodyPr spcFirstLastPara="1" wrap="square" lIns="0" tIns="34275" rIns="68575" bIns="34275" anchor="t" anchorCtr="0">
            <a:normAutofit/>
          </a:bodyPr>
          <a:lstStyle>
            <a:lvl1pPr marL="457200" lvl="0" indent="-228600" algn="l" rtl="0">
              <a:lnSpc>
                <a:spcPct val="100000"/>
              </a:lnSpc>
              <a:spcBef>
                <a:spcPts val="0"/>
              </a:spcBef>
              <a:spcAft>
                <a:spcPts val="0"/>
              </a:spcAft>
              <a:buSzPts val="1400"/>
              <a:buNone/>
              <a:defRPr sz="1400" b="1">
                <a:solidFill>
                  <a:schemeClr val="accent4"/>
                </a:solidFill>
              </a:defRPr>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0" name="Google Shape;180;p25"/>
          <p:cNvSpPr txBox="1">
            <a:spLocks noGrp="1"/>
          </p:cNvSpPr>
          <p:nvPr>
            <p:ph type="body" idx="15"/>
          </p:nvPr>
        </p:nvSpPr>
        <p:spPr>
          <a:xfrm>
            <a:off x="5530453" y="2782491"/>
            <a:ext cx="1889400" cy="835200"/>
          </a:xfrm>
          <a:prstGeom prst="rect">
            <a:avLst/>
          </a:prstGeom>
          <a:noFill/>
          <a:ln>
            <a:noFill/>
          </a:ln>
        </p:spPr>
        <p:txBody>
          <a:bodyPr spcFirstLastPara="1" wrap="square" lIns="0" tIns="34275" rIns="68575" bIns="34275" anchor="t" anchorCtr="0">
            <a:normAutofit/>
          </a:bodyPr>
          <a:lstStyle>
            <a:lvl1pPr marL="457200" lvl="0" indent="-228600" algn="l" rtl="0">
              <a:lnSpc>
                <a:spcPct val="100000"/>
              </a:lnSpc>
              <a:spcBef>
                <a:spcPts val="0"/>
              </a:spcBef>
              <a:spcAft>
                <a:spcPts val="0"/>
              </a:spcAft>
              <a:buSzPts val="1100"/>
              <a:buNone/>
              <a:defRPr sz="1100"/>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181" name="Google Shape;181;p25"/>
          <p:cNvPicPr preferRelativeResize="0"/>
          <p:nvPr/>
        </p:nvPicPr>
        <p:blipFill rotWithShape="1">
          <a:blip r:embed="rId3">
            <a:alphaModFix/>
          </a:blip>
          <a:srcRect/>
          <a:stretch/>
        </p:blipFill>
        <p:spPr>
          <a:xfrm>
            <a:off x="7891895" y="4589144"/>
            <a:ext cx="737754" cy="430335"/>
          </a:xfrm>
          <a:prstGeom prst="rect">
            <a:avLst/>
          </a:prstGeom>
          <a:noFill/>
          <a:ln>
            <a:noFill/>
          </a:ln>
        </p:spPr>
      </p:pic>
      <p:grpSp>
        <p:nvGrpSpPr>
          <p:cNvPr id="182" name="Google Shape;182;p25"/>
          <p:cNvGrpSpPr/>
          <p:nvPr/>
        </p:nvGrpSpPr>
        <p:grpSpPr>
          <a:xfrm>
            <a:off x="8427246" y="0"/>
            <a:ext cx="210740" cy="961904"/>
            <a:chOff x="11222692" y="155575"/>
            <a:chExt cx="280986" cy="1282539"/>
          </a:xfrm>
        </p:grpSpPr>
        <p:pic>
          <p:nvPicPr>
            <p:cNvPr id="183" name="Google Shape;183;p25"/>
            <p:cNvPicPr preferRelativeResize="0"/>
            <p:nvPr/>
          </p:nvPicPr>
          <p:blipFill rotWithShape="1">
            <a:blip r:embed="rId4">
              <a:alphaModFix/>
            </a:blip>
            <a:srcRect/>
            <a:stretch/>
          </p:blipFill>
          <p:spPr>
            <a:xfrm>
              <a:off x="11222692" y="1219569"/>
              <a:ext cx="280986" cy="218545"/>
            </a:xfrm>
            <a:prstGeom prst="rect">
              <a:avLst/>
            </a:prstGeom>
            <a:noFill/>
            <a:ln>
              <a:noFill/>
            </a:ln>
          </p:spPr>
        </p:pic>
        <p:sp>
          <p:nvSpPr>
            <p:cNvPr id="184" name="Google Shape;184;p25"/>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85"/>
        <p:cNvGrpSpPr/>
        <p:nvPr/>
      </p:nvGrpSpPr>
      <p:grpSpPr>
        <a:xfrm>
          <a:off x="0" y="0"/>
          <a:ext cx="0" cy="0"/>
          <a:chOff x="0" y="0"/>
          <a:chExt cx="0" cy="0"/>
        </a:xfrm>
      </p:grpSpPr>
      <p:sp>
        <p:nvSpPr>
          <p:cNvPr id="186" name="Google Shape;186;p26"/>
          <p:cNvSpPr>
            <a:spLocks noGrp="1"/>
          </p:cNvSpPr>
          <p:nvPr>
            <p:ph type="pic" idx="2"/>
          </p:nvPr>
        </p:nvSpPr>
        <p:spPr>
          <a:xfrm>
            <a:off x="0" y="0"/>
            <a:ext cx="4482600" cy="5143500"/>
          </a:xfrm>
          <a:prstGeom prst="rect">
            <a:avLst/>
          </a:prstGeom>
          <a:solidFill>
            <a:srgbClr val="DBDDDD"/>
          </a:solidFill>
          <a:ln>
            <a:noFill/>
          </a:ln>
        </p:spPr>
      </p:sp>
      <p:sp>
        <p:nvSpPr>
          <p:cNvPr id="187" name="Google Shape;187;p26"/>
          <p:cNvSpPr txBox="1">
            <a:spLocks noGrp="1"/>
          </p:cNvSpPr>
          <p:nvPr>
            <p:ph type="body" idx="1"/>
          </p:nvPr>
        </p:nvSpPr>
        <p:spPr>
          <a:xfrm>
            <a:off x="2309813" y="0"/>
            <a:ext cx="2172900" cy="5143500"/>
          </a:xfrm>
          <a:prstGeom prst="rect">
            <a:avLst/>
          </a:prstGeom>
          <a:gradFill>
            <a:gsLst>
              <a:gs pos="0">
                <a:srgbClr val="000000">
                  <a:alpha val="31764"/>
                </a:srgbClr>
              </a:gs>
              <a:gs pos="100000">
                <a:srgbClr val="000000">
                  <a:alpha val="0"/>
                </a:srgbClr>
              </a:gs>
            </a:gsLst>
            <a:lin ang="10800025" scaled="0"/>
          </a:gradFill>
          <a:ln>
            <a:noFill/>
          </a:ln>
        </p:spPr>
        <p:txBody>
          <a:bodyPr spcFirstLastPara="1" wrap="square" lIns="0" tIns="54000" rIns="0" bIns="0" anchor="t" anchorCtr="0">
            <a:normAutofit/>
          </a:bodyPr>
          <a:lstStyle>
            <a:lvl1pPr marL="457200" lvl="0" indent="-228600" algn="ctr" rtl="0">
              <a:lnSpc>
                <a:spcPct val="100000"/>
              </a:lnSpc>
              <a:spcBef>
                <a:spcPts val="0"/>
              </a:spcBef>
              <a:spcAft>
                <a:spcPts val="0"/>
              </a:spcAft>
              <a:buSzPts val="600"/>
              <a:buNone/>
              <a:defRPr sz="600">
                <a:solidFill>
                  <a:schemeClr val="lt1"/>
                </a:solidFill>
                <a:latin typeface="Arial"/>
                <a:ea typeface="Arial"/>
                <a:cs typeface="Arial"/>
                <a:sym typeface="Arial"/>
              </a:defRPr>
            </a:lvl1pPr>
            <a:lvl2pPr marL="914400" lvl="1" indent="-304800" algn="l" rtl="0">
              <a:lnSpc>
                <a:spcPct val="100000"/>
              </a:lnSpc>
              <a:spcBef>
                <a:spcPts val="900"/>
              </a:spcBef>
              <a:spcAft>
                <a:spcPts val="0"/>
              </a:spcAft>
              <a:buSzPts val="1200"/>
              <a:buChar char="•"/>
              <a:defRPr>
                <a:solidFill>
                  <a:schemeClr val="lt1"/>
                </a:solidFill>
                <a:latin typeface="Arial"/>
                <a:ea typeface="Arial"/>
                <a:cs typeface="Arial"/>
                <a:sym typeface="Arial"/>
              </a:defRPr>
            </a:lvl2pPr>
            <a:lvl3pPr marL="1371600" lvl="2" indent="-298450" algn="l" rtl="0">
              <a:lnSpc>
                <a:spcPct val="100000"/>
              </a:lnSpc>
              <a:spcBef>
                <a:spcPts val="900"/>
              </a:spcBef>
              <a:spcAft>
                <a:spcPts val="0"/>
              </a:spcAft>
              <a:buSzPts val="1100"/>
              <a:buChar char="‒"/>
              <a:defRPr>
                <a:solidFill>
                  <a:schemeClr val="lt1"/>
                </a:solidFill>
                <a:latin typeface="Arial"/>
                <a:ea typeface="Arial"/>
                <a:cs typeface="Arial"/>
                <a:sym typeface="Arial"/>
              </a:defRPr>
            </a:lvl3pPr>
            <a:lvl4pPr marL="1828800" lvl="3" indent="-298450" algn="l" rtl="0">
              <a:lnSpc>
                <a:spcPct val="100000"/>
              </a:lnSpc>
              <a:spcBef>
                <a:spcPts val="900"/>
              </a:spcBef>
              <a:spcAft>
                <a:spcPts val="0"/>
              </a:spcAft>
              <a:buSzPts val="1100"/>
              <a:buChar char="‒"/>
              <a:defRPr>
                <a:solidFill>
                  <a:schemeClr val="lt1"/>
                </a:solidFill>
                <a:latin typeface="Arial"/>
                <a:ea typeface="Arial"/>
                <a:cs typeface="Arial"/>
                <a:sym typeface="Arial"/>
              </a:defRPr>
            </a:lvl4pPr>
            <a:lvl5pPr marL="2286000" lvl="4" indent="-298450" algn="l" rtl="0">
              <a:lnSpc>
                <a:spcPct val="100000"/>
              </a:lnSpc>
              <a:spcBef>
                <a:spcPts val="900"/>
              </a:spcBef>
              <a:spcAft>
                <a:spcPts val="0"/>
              </a:spcAft>
              <a:buSzPts val="1100"/>
              <a:buChar char="‒"/>
              <a:defRPr>
                <a:solidFill>
                  <a:schemeClr val="lt1"/>
                </a:solidFill>
                <a:latin typeface="Arial"/>
                <a:ea typeface="Arial"/>
                <a:cs typeface="Arial"/>
                <a:sym typeface="Arial"/>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88" name="Google Shape;188;p26"/>
          <p:cNvSpPr txBox="1">
            <a:spLocks noGrp="1"/>
          </p:cNvSpPr>
          <p:nvPr>
            <p:ph type="body" idx="3"/>
          </p:nvPr>
        </p:nvSpPr>
        <p:spPr>
          <a:xfrm rot="-5400000">
            <a:off x="2135314" y="2796000"/>
            <a:ext cx="3020700" cy="1674300"/>
          </a:xfrm>
          <a:prstGeom prst="rect">
            <a:avLst/>
          </a:prstGeom>
          <a:noFill/>
          <a:ln>
            <a:noFill/>
          </a:ln>
        </p:spPr>
        <p:txBody>
          <a:bodyPr spcFirstLastPara="1" wrap="square" lIns="0" tIns="34275" rIns="68575" bIns="0" anchor="ctr" anchorCtr="0">
            <a:noAutofit/>
          </a:bodyPr>
          <a:lstStyle>
            <a:lvl1pPr marL="457200" lvl="0" indent="-228600" algn="l" rtl="0">
              <a:lnSpc>
                <a:spcPct val="100000"/>
              </a:lnSpc>
              <a:spcBef>
                <a:spcPts val="0"/>
              </a:spcBef>
              <a:spcAft>
                <a:spcPts val="0"/>
              </a:spcAft>
              <a:buSzPts val="17900"/>
              <a:buNone/>
              <a:defRPr sz="17900" b="1">
                <a:solidFill>
                  <a:schemeClr val="lt1"/>
                </a:solidFill>
              </a:defRPr>
            </a:lvl1pPr>
            <a:lvl2pPr marL="914400" lvl="1" indent="-228600" algn="l" rtl="0">
              <a:lnSpc>
                <a:spcPct val="100000"/>
              </a:lnSpc>
              <a:spcBef>
                <a:spcPts val="900"/>
              </a:spcBef>
              <a:spcAft>
                <a:spcPts val="0"/>
              </a:spcAft>
              <a:buSzPts val="1200"/>
              <a:buNone/>
              <a:defRPr/>
            </a:lvl2pPr>
            <a:lvl3pPr marL="1371600" lvl="2" indent="-228600" algn="l" rtl="0">
              <a:lnSpc>
                <a:spcPct val="100000"/>
              </a:lnSpc>
              <a:spcBef>
                <a:spcPts val="900"/>
              </a:spcBef>
              <a:spcAft>
                <a:spcPts val="0"/>
              </a:spcAft>
              <a:buSzPts val="1100"/>
              <a:buNone/>
              <a:defRPr/>
            </a:lvl3pPr>
            <a:lvl4pPr marL="1828800" lvl="3" indent="-228600" algn="l" rtl="0">
              <a:lnSpc>
                <a:spcPct val="100000"/>
              </a:lnSpc>
              <a:spcBef>
                <a:spcPts val="900"/>
              </a:spcBef>
              <a:spcAft>
                <a:spcPts val="0"/>
              </a:spcAft>
              <a:buSzPts val="1100"/>
              <a:buNone/>
              <a:defRPr/>
            </a:lvl4pPr>
            <a:lvl5pPr marL="2286000" lvl="4" indent="-228600" algn="l" rtl="0">
              <a:lnSpc>
                <a:spcPct val="100000"/>
              </a:lnSpc>
              <a:spcBef>
                <a:spcPts val="900"/>
              </a:spcBef>
              <a:spcAft>
                <a:spcPts val="0"/>
              </a:spcAft>
              <a:buSzPts val="1100"/>
              <a:buNone/>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189" name="Google Shape;189;p26"/>
          <p:cNvPicPr preferRelativeResize="0"/>
          <p:nvPr/>
        </p:nvPicPr>
        <p:blipFill rotWithShape="1">
          <a:blip r:embed="rId2">
            <a:alphaModFix/>
          </a:blip>
          <a:srcRect/>
          <a:stretch/>
        </p:blipFill>
        <p:spPr>
          <a:xfrm>
            <a:off x="7891895" y="4589144"/>
            <a:ext cx="737754" cy="430335"/>
          </a:xfrm>
          <a:prstGeom prst="rect">
            <a:avLst/>
          </a:prstGeom>
          <a:noFill/>
          <a:ln>
            <a:noFill/>
          </a:ln>
        </p:spPr>
      </p:pic>
      <p:grpSp>
        <p:nvGrpSpPr>
          <p:cNvPr id="190" name="Google Shape;190;p26"/>
          <p:cNvGrpSpPr/>
          <p:nvPr/>
        </p:nvGrpSpPr>
        <p:grpSpPr>
          <a:xfrm>
            <a:off x="8427246" y="0"/>
            <a:ext cx="210740" cy="961904"/>
            <a:chOff x="11222692" y="155575"/>
            <a:chExt cx="280986" cy="1282539"/>
          </a:xfrm>
        </p:grpSpPr>
        <p:pic>
          <p:nvPicPr>
            <p:cNvPr id="191" name="Google Shape;191;p26"/>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192" name="Google Shape;192;p26"/>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193" name="Google Shape;193;p26"/>
          <p:cNvSpPr txBox="1">
            <a:spLocks noGrp="1"/>
          </p:cNvSpPr>
          <p:nvPr>
            <p:ph type="title"/>
          </p:nvPr>
        </p:nvSpPr>
        <p:spPr>
          <a:xfrm>
            <a:off x="4981405" y="1400174"/>
            <a:ext cx="3656700" cy="2717400"/>
          </a:xfrm>
          <a:prstGeom prst="rect">
            <a:avLst/>
          </a:prstGeom>
          <a:noFill/>
          <a:ln>
            <a:noFill/>
          </a:ln>
        </p:spPr>
        <p:txBody>
          <a:bodyPr spcFirstLastPara="1" wrap="square" lIns="0" tIns="34275" rIns="67500" bIns="34275" anchor="ctr" anchorCtr="0">
            <a:normAutofit/>
          </a:bodyPr>
          <a:lstStyle>
            <a:lvl1pPr lvl="0" algn="l" rtl="0">
              <a:lnSpc>
                <a:spcPct val="100000"/>
              </a:lnSpc>
              <a:spcBef>
                <a:spcPts val="0"/>
              </a:spcBef>
              <a:spcAft>
                <a:spcPts val="0"/>
              </a:spcAft>
              <a:buClr>
                <a:schemeClr val="dk1"/>
              </a:buClr>
              <a:buSzPts val="2700"/>
              <a:buFont typeface="Arial Black"/>
              <a:buNone/>
              <a:defRPr sz="2700" b="1" cap="none">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194" name="Google Shape;194;p26"/>
          <p:cNvGrpSpPr/>
          <p:nvPr/>
        </p:nvGrpSpPr>
        <p:grpSpPr>
          <a:xfrm>
            <a:off x="-1139185" y="0"/>
            <a:ext cx="936466" cy="2487206"/>
            <a:chOff x="-2206171" y="0"/>
            <a:chExt cx="1974000" cy="3117972"/>
          </a:xfrm>
        </p:grpSpPr>
        <p:sp>
          <p:nvSpPr>
            <p:cNvPr id="195" name="Google Shape;195;p26"/>
            <p:cNvSpPr/>
            <p:nvPr/>
          </p:nvSpPr>
          <p:spPr>
            <a:xfrm>
              <a:off x="-2206171" y="0"/>
              <a:ext cx="1974000" cy="275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 b="1">
                  <a:solidFill>
                    <a:schemeClr val="lt1"/>
                  </a:solidFill>
                  <a:latin typeface="Arial"/>
                  <a:ea typeface="Arial"/>
                  <a:cs typeface="Arial"/>
                  <a:sym typeface="Arial"/>
                </a:rPr>
                <a:t>TEMPLATE TIPS</a:t>
              </a:r>
              <a:endParaRPr sz="1100"/>
            </a:p>
          </p:txBody>
        </p:sp>
        <p:sp>
          <p:nvSpPr>
            <p:cNvPr id="196" name="Google Shape;196;p26"/>
            <p:cNvSpPr/>
            <p:nvPr/>
          </p:nvSpPr>
          <p:spPr>
            <a:xfrm>
              <a:off x="-2206171" y="275772"/>
              <a:ext cx="1974000" cy="2842200"/>
            </a:xfrm>
            <a:prstGeom prst="rect">
              <a:avLst/>
            </a:prstGeom>
            <a:solidFill>
              <a:schemeClr val="lt1"/>
            </a:solidFill>
            <a:ln>
              <a:noFill/>
            </a:ln>
          </p:spPr>
          <p:txBody>
            <a:bodyPr spcFirstLastPara="1" wrap="square" lIns="68575" tIns="81000" rIns="68575" bIns="34275" anchor="t" anchorCtr="0">
              <a:noAutofit/>
            </a:bodyPr>
            <a:lstStyle/>
            <a:p>
              <a:pPr marL="0" marR="0" lvl="0" indent="0" algn="l" rtl="0">
                <a:spcBef>
                  <a:spcPts val="0"/>
                </a:spcBef>
                <a:spcAft>
                  <a:spcPts val="0"/>
                </a:spcAft>
                <a:buNone/>
              </a:pPr>
              <a:r>
                <a:rPr lang="en" sz="700">
                  <a:solidFill>
                    <a:schemeClr val="dk1"/>
                  </a:solidFill>
                  <a:latin typeface="Arial"/>
                  <a:ea typeface="Arial"/>
                  <a:cs typeface="Arial"/>
                  <a:sym typeface="Arial"/>
                </a:rPr>
                <a:t>The number ’01’ is an empty placeholder and will not show in show mode until a number is typed in.</a:t>
              </a:r>
              <a:endParaRPr sz="1100"/>
            </a:p>
            <a:p>
              <a:pPr marL="0" marR="0" lvl="0" indent="0" algn="l" rtl="0">
                <a:spcBef>
                  <a:spcPts val="0"/>
                </a:spcBef>
                <a:spcAft>
                  <a:spcPts val="0"/>
                </a:spcAft>
                <a:buNone/>
              </a:pPr>
              <a:endParaRPr sz="70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700"/>
                <a:buFont typeface="Arial"/>
                <a:buNone/>
              </a:pPr>
              <a:r>
                <a:rPr lang="en" sz="700">
                  <a:solidFill>
                    <a:schemeClr val="dk1"/>
                  </a:solidFill>
                  <a:latin typeface="Arial"/>
                  <a:ea typeface="Arial"/>
                  <a:cs typeface="Arial"/>
                  <a:sym typeface="Arial"/>
                </a:rPr>
                <a:t>This slide uses a gradient placeholder on the right. Be careful when pasting text into this slide, or applying this layout to an existing layout, as text may automatically snap into the placeholder. If this happens, simply delete the text and reset the slide layout.</a:t>
              </a:r>
              <a:endParaRPr sz="1100"/>
            </a:p>
            <a:p>
              <a:pPr marL="0" marR="0" lvl="0" indent="0" algn="l" rtl="0">
                <a:spcBef>
                  <a:spcPts val="0"/>
                </a:spcBef>
                <a:spcAft>
                  <a:spcPts val="0"/>
                </a:spcAft>
                <a:buNone/>
              </a:pPr>
              <a:r>
                <a:rPr lang="en" sz="700">
                  <a:solidFill>
                    <a:schemeClr val="dk1"/>
                  </a:solidFill>
                  <a:latin typeface="Arial"/>
                  <a:ea typeface="Arial"/>
                  <a:cs typeface="Arial"/>
                  <a:sym typeface="Arial"/>
                </a:rPr>
                <a:t> </a:t>
              </a:r>
              <a:endParaRPr sz="1100"/>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197"/>
        <p:cNvGrpSpPr/>
        <p:nvPr/>
      </p:nvGrpSpPr>
      <p:grpSpPr>
        <a:xfrm>
          <a:off x="0" y="0"/>
          <a:ext cx="0" cy="0"/>
          <a:chOff x="0" y="0"/>
          <a:chExt cx="0" cy="0"/>
        </a:xfrm>
      </p:grpSpPr>
      <p:pic>
        <p:nvPicPr>
          <p:cNvPr id="198" name="Google Shape;198;p27" descr="A picture containing diagram&#10;&#10;Description automatically generated"/>
          <p:cNvPicPr preferRelativeResize="0"/>
          <p:nvPr/>
        </p:nvPicPr>
        <p:blipFill rotWithShape="1">
          <a:blip r:embed="rId2">
            <a:alphaModFix/>
          </a:blip>
          <a:srcRect/>
          <a:stretch/>
        </p:blipFill>
        <p:spPr>
          <a:xfrm flipH="1">
            <a:off x="0" y="0"/>
            <a:ext cx="4482703" cy="5143501"/>
          </a:xfrm>
          <a:prstGeom prst="rect">
            <a:avLst/>
          </a:prstGeom>
          <a:noFill/>
          <a:ln>
            <a:noFill/>
          </a:ln>
        </p:spPr>
      </p:pic>
      <p:sp>
        <p:nvSpPr>
          <p:cNvPr id="199" name="Google Shape;199;p27"/>
          <p:cNvSpPr/>
          <p:nvPr/>
        </p:nvSpPr>
        <p:spPr>
          <a:xfrm>
            <a:off x="0" y="-1"/>
            <a:ext cx="4482600" cy="5143500"/>
          </a:xfrm>
          <a:prstGeom prst="rect">
            <a:avLst/>
          </a:prstGeom>
          <a:gradFill>
            <a:gsLst>
              <a:gs pos="0">
                <a:srgbClr val="000000">
                  <a:alpha val="30980"/>
                </a:srgbClr>
              </a:gs>
              <a:gs pos="68000">
                <a:srgbClr val="000000">
                  <a:alpha val="0"/>
                </a:srgbClr>
              </a:gs>
              <a:gs pos="100000">
                <a:srgbClr val="000000">
                  <a:alpha val="0"/>
                </a:srgbClr>
              </a:gs>
            </a:gsLst>
            <a:lin ang="12600029" scaled="0"/>
          </a:gradFill>
          <a:ln>
            <a:noFill/>
          </a:ln>
        </p:spPr>
        <p:txBody>
          <a:bodyPr spcFirstLastPara="1" wrap="square" lIns="0" tIns="54000" rIns="0" bIns="0" anchor="t" anchorCtr="0">
            <a:noAutofit/>
          </a:bodyPr>
          <a:lstStyle/>
          <a:p>
            <a:pPr marL="0" marR="0" lvl="0" indent="0" algn="ctr" rtl="0">
              <a:lnSpc>
                <a:spcPct val="100000"/>
              </a:lnSpc>
              <a:spcBef>
                <a:spcPts val="0"/>
              </a:spcBef>
              <a:spcAft>
                <a:spcPts val="0"/>
              </a:spcAft>
              <a:buClr>
                <a:schemeClr val="accent1"/>
              </a:buClr>
              <a:buSzPts val="600"/>
              <a:buFont typeface="Arial"/>
              <a:buNone/>
            </a:pPr>
            <a:endParaRPr sz="600">
              <a:solidFill>
                <a:schemeClr val="lt1"/>
              </a:solidFill>
              <a:latin typeface="Arial"/>
              <a:ea typeface="Arial"/>
              <a:cs typeface="Arial"/>
              <a:sym typeface="Arial"/>
            </a:endParaRPr>
          </a:p>
        </p:txBody>
      </p:sp>
      <p:pic>
        <p:nvPicPr>
          <p:cNvPr id="200" name="Google Shape;200;p27"/>
          <p:cNvPicPr preferRelativeResize="0"/>
          <p:nvPr/>
        </p:nvPicPr>
        <p:blipFill rotWithShape="1">
          <a:blip r:embed="rId3">
            <a:alphaModFix/>
          </a:blip>
          <a:srcRect/>
          <a:stretch/>
        </p:blipFill>
        <p:spPr>
          <a:xfrm>
            <a:off x="7891895" y="4589144"/>
            <a:ext cx="737754" cy="430335"/>
          </a:xfrm>
          <a:prstGeom prst="rect">
            <a:avLst/>
          </a:prstGeom>
          <a:noFill/>
          <a:ln>
            <a:noFill/>
          </a:ln>
        </p:spPr>
      </p:pic>
      <p:sp>
        <p:nvSpPr>
          <p:cNvPr id="201" name="Google Shape;201;p27"/>
          <p:cNvSpPr txBox="1">
            <a:spLocks noGrp="1"/>
          </p:cNvSpPr>
          <p:nvPr>
            <p:ph type="body" idx="1"/>
          </p:nvPr>
        </p:nvSpPr>
        <p:spPr>
          <a:xfrm rot="-5400000">
            <a:off x="2135314" y="2796000"/>
            <a:ext cx="3020700" cy="1674300"/>
          </a:xfrm>
          <a:prstGeom prst="rect">
            <a:avLst/>
          </a:prstGeom>
          <a:noFill/>
          <a:ln>
            <a:noFill/>
          </a:ln>
        </p:spPr>
        <p:txBody>
          <a:bodyPr spcFirstLastPara="1" wrap="square" lIns="0" tIns="34275" rIns="68575" bIns="0" anchor="ctr" anchorCtr="0">
            <a:noAutofit/>
          </a:bodyPr>
          <a:lstStyle>
            <a:lvl1pPr marL="457200" lvl="0" indent="-228600" algn="l" rtl="0">
              <a:lnSpc>
                <a:spcPct val="100000"/>
              </a:lnSpc>
              <a:spcBef>
                <a:spcPts val="0"/>
              </a:spcBef>
              <a:spcAft>
                <a:spcPts val="0"/>
              </a:spcAft>
              <a:buSzPts val="17900"/>
              <a:buNone/>
              <a:defRPr sz="17900" b="1">
                <a:solidFill>
                  <a:schemeClr val="lt1"/>
                </a:solidFill>
              </a:defRPr>
            </a:lvl1pPr>
            <a:lvl2pPr marL="914400" lvl="1" indent="-228600" algn="l" rtl="0">
              <a:lnSpc>
                <a:spcPct val="100000"/>
              </a:lnSpc>
              <a:spcBef>
                <a:spcPts val="900"/>
              </a:spcBef>
              <a:spcAft>
                <a:spcPts val="0"/>
              </a:spcAft>
              <a:buSzPts val="1200"/>
              <a:buNone/>
              <a:defRPr/>
            </a:lvl2pPr>
            <a:lvl3pPr marL="1371600" lvl="2" indent="-228600" algn="l" rtl="0">
              <a:lnSpc>
                <a:spcPct val="100000"/>
              </a:lnSpc>
              <a:spcBef>
                <a:spcPts val="900"/>
              </a:spcBef>
              <a:spcAft>
                <a:spcPts val="0"/>
              </a:spcAft>
              <a:buSzPts val="1100"/>
              <a:buNone/>
              <a:defRPr/>
            </a:lvl3pPr>
            <a:lvl4pPr marL="1828800" lvl="3" indent="-228600" algn="l" rtl="0">
              <a:lnSpc>
                <a:spcPct val="100000"/>
              </a:lnSpc>
              <a:spcBef>
                <a:spcPts val="900"/>
              </a:spcBef>
              <a:spcAft>
                <a:spcPts val="0"/>
              </a:spcAft>
              <a:buSzPts val="1100"/>
              <a:buNone/>
              <a:defRPr/>
            </a:lvl4pPr>
            <a:lvl5pPr marL="2286000" lvl="4" indent="-228600" algn="l" rtl="0">
              <a:lnSpc>
                <a:spcPct val="100000"/>
              </a:lnSpc>
              <a:spcBef>
                <a:spcPts val="900"/>
              </a:spcBef>
              <a:spcAft>
                <a:spcPts val="0"/>
              </a:spcAft>
              <a:buSzPts val="1100"/>
              <a:buNone/>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grpSp>
        <p:nvGrpSpPr>
          <p:cNvPr id="202" name="Google Shape;202;p27"/>
          <p:cNvGrpSpPr/>
          <p:nvPr/>
        </p:nvGrpSpPr>
        <p:grpSpPr>
          <a:xfrm>
            <a:off x="8427246" y="0"/>
            <a:ext cx="210740" cy="961904"/>
            <a:chOff x="11222692" y="155575"/>
            <a:chExt cx="280986" cy="1282539"/>
          </a:xfrm>
        </p:grpSpPr>
        <p:pic>
          <p:nvPicPr>
            <p:cNvPr id="203" name="Google Shape;203;p27"/>
            <p:cNvPicPr preferRelativeResize="0"/>
            <p:nvPr/>
          </p:nvPicPr>
          <p:blipFill rotWithShape="1">
            <a:blip r:embed="rId4">
              <a:alphaModFix/>
            </a:blip>
            <a:srcRect/>
            <a:stretch/>
          </p:blipFill>
          <p:spPr>
            <a:xfrm>
              <a:off x="11222692" y="1219569"/>
              <a:ext cx="280986" cy="218545"/>
            </a:xfrm>
            <a:prstGeom prst="rect">
              <a:avLst/>
            </a:prstGeom>
            <a:noFill/>
            <a:ln>
              <a:noFill/>
            </a:ln>
          </p:spPr>
        </p:pic>
        <p:sp>
          <p:nvSpPr>
            <p:cNvPr id="204" name="Google Shape;204;p27"/>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205" name="Google Shape;205;p27"/>
          <p:cNvSpPr txBox="1">
            <a:spLocks noGrp="1"/>
          </p:cNvSpPr>
          <p:nvPr>
            <p:ph type="title"/>
          </p:nvPr>
        </p:nvSpPr>
        <p:spPr>
          <a:xfrm>
            <a:off x="4981405" y="1400174"/>
            <a:ext cx="3656700" cy="2717400"/>
          </a:xfrm>
          <a:prstGeom prst="rect">
            <a:avLst/>
          </a:prstGeom>
          <a:noFill/>
          <a:ln>
            <a:noFill/>
          </a:ln>
        </p:spPr>
        <p:txBody>
          <a:bodyPr spcFirstLastPara="1" wrap="square" lIns="0" tIns="34275" rIns="67500" bIns="34275" anchor="ctr" anchorCtr="0">
            <a:normAutofit/>
          </a:bodyPr>
          <a:lstStyle>
            <a:lvl1pPr lvl="0" algn="l" rtl="0">
              <a:lnSpc>
                <a:spcPct val="100000"/>
              </a:lnSpc>
              <a:spcBef>
                <a:spcPts val="0"/>
              </a:spcBef>
              <a:spcAft>
                <a:spcPts val="0"/>
              </a:spcAft>
              <a:buClr>
                <a:schemeClr val="dk1"/>
              </a:buClr>
              <a:buSzPts val="2700"/>
              <a:buFont typeface="Arial Black"/>
              <a:buNone/>
              <a:defRPr sz="2700" b="1" cap="none">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206" name="Google Shape;206;p27"/>
          <p:cNvGrpSpPr/>
          <p:nvPr/>
        </p:nvGrpSpPr>
        <p:grpSpPr>
          <a:xfrm>
            <a:off x="-1139185" y="0"/>
            <a:ext cx="936466" cy="1094422"/>
            <a:chOff x="-2206171" y="0"/>
            <a:chExt cx="1974000" cy="1371972"/>
          </a:xfrm>
        </p:grpSpPr>
        <p:sp>
          <p:nvSpPr>
            <p:cNvPr id="207" name="Google Shape;207;p27"/>
            <p:cNvSpPr/>
            <p:nvPr/>
          </p:nvSpPr>
          <p:spPr>
            <a:xfrm>
              <a:off x="-2206171" y="0"/>
              <a:ext cx="1974000" cy="275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 b="1">
                  <a:solidFill>
                    <a:schemeClr val="lt1"/>
                  </a:solidFill>
                  <a:latin typeface="Arial"/>
                  <a:ea typeface="Arial"/>
                  <a:cs typeface="Arial"/>
                  <a:sym typeface="Arial"/>
                </a:rPr>
                <a:t>TEMPLATE TIPS</a:t>
              </a:r>
              <a:endParaRPr sz="1100"/>
            </a:p>
          </p:txBody>
        </p:sp>
        <p:sp>
          <p:nvSpPr>
            <p:cNvPr id="208" name="Google Shape;208;p27"/>
            <p:cNvSpPr/>
            <p:nvPr/>
          </p:nvSpPr>
          <p:spPr>
            <a:xfrm>
              <a:off x="-2206171" y="275772"/>
              <a:ext cx="1974000" cy="1096200"/>
            </a:xfrm>
            <a:prstGeom prst="rect">
              <a:avLst/>
            </a:prstGeom>
            <a:solidFill>
              <a:schemeClr val="lt1"/>
            </a:solidFill>
            <a:ln>
              <a:noFill/>
            </a:ln>
          </p:spPr>
          <p:txBody>
            <a:bodyPr spcFirstLastPara="1" wrap="square" lIns="68575" tIns="81000" rIns="68575" bIns="34275" anchor="t" anchorCtr="0">
              <a:noAutofit/>
            </a:bodyPr>
            <a:lstStyle/>
            <a:p>
              <a:pPr marL="0" marR="0" lvl="0" indent="0" algn="l" rtl="0">
                <a:spcBef>
                  <a:spcPts val="0"/>
                </a:spcBef>
                <a:spcAft>
                  <a:spcPts val="0"/>
                </a:spcAft>
                <a:buNone/>
              </a:pPr>
              <a:r>
                <a:rPr lang="en" sz="700">
                  <a:solidFill>
                    <a:schemeClr val="dk1"/>
                  </a:solidFill>
                  <a:latin typeface="Arial"/>
                  <a:ea typeface="Arial"/>
                  <a:cs typeface="Arial"/>
                  <a:sym typeface="Arial"/>
                </a:rPr>
                <a:t>The number ’01’ is an empty placeholder and will not show in show mode until a number is typed in. </a:t>
              </a:r>
              <a:endParaRPr sz="1100"/>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209"/>
        <p:cNvGrpSpPr/>
        <p:nvPr/>
      </p:nvGrpSpPr>
      <p:grpSpPr>
        <a:xfrm>
          <a:off x="0" y="0"/>
          <a:ext cx="0" cy="0"/>
          <a:chOff x="0" y="0"/>
          <a:chExt cx="0" cy="0"/>
        </a:xfrm>
      </p:grpSpPr>
      <p:pic>
        <p:nvPicPr>
          <p:cNvPr id="210" name="Google Shape;210;p28"/>
          <p:cNvPicPr preferRelativeResize="0"/>
          <p:nvPr/>
        </p:nvPicPr>
        <p:blipFill rotWithShape="1">
          <a:blip r:embed="rId2">
            <a:alphaModFix/>
          </a:blip>
          <a:srcRect/>
          <a:stretch/>
        </p:blipFill>
        <p:spPr>
          <a:xfrm rot="10800000">
            <a:off x="0" y="0"/>
            <a:ext cx="4482703" cy="5143500"/>
          </a:xfrm>
          <a:prstGeom prst="rect">
            <a:avLst/>
          </a:prstGeom>
          <a:noFill/>
          <a:ln>
            <a:noFill/>
          </a:ln>
        </p:spPr>
      </p:pic>
      <p:sp>
        <p:nvSpPr>
          <p:cNvPr id="211" name="Google Shape;211;p28"/>
          <p:cNvSpPr/>
          <p:nvPr/>
        </p:nvSpPr>
        <p:spPr>
          <a:xfrm>
            <a:off x="0" y="0"/>
            <a:ext cx="4482600" cy="5143500"/>
          </a:xfrm>
          <a:prstGeom prst="rect">
            <a:avLst/>
          </a:prstGeom>
          <a:gradFill>
            <a:gsLst>
              <a:gs pos="0">
                <a:srgbClr val="000000">
                  <a:alpha val="30980"/>
                </a:srgbClr>
              </a:gs>
              <a:gs pos="68000">
                <a:srgbClr val="000000">
                  <a:alpha val="0"/>
                </a:srgbClr>
              </a:gs>
              <a:gs pos="100000">
                <a:srgbClr val="000000">
                  <a:alpha val="0"/>
                </a:srgbClr>
              </a:gs>
            </a:gsLst>
            <a:lin ang="12600029" scaled="0"/>
          </a:gradFill>
          <a:ln>
            <a:noFill/>
          </a:ln>
        </p:spPr>
        <p:txBody>
          <a:bodyPr spcFirstLastPara="1" wrap="square" lIns="0" tIns="54000" rIns="0" bIns="0" anchor="t" anchorCtr="0">
            <a:noAutofit/>
          </a:bodyPr>
          <a:lstStyle/>
          <a:p>
            <a:pPr marL="0" marR="0" lvl="0" indent="0" algn="ctr" rtl="0">
              <a:lnSpc>
                <a:spcPct val="100000"/>
              </a:lnSpc>
              <a:spcBef>
                <a:spcPts val="0"/>
              </a:spcBef>
              <a:spcAft>
                <a:spcPts val="0"/>
              </a:spcAft>
              <a:buClr>
                <a:schemeClr val="accent1"/>
              </a:buClr>
              <a:buSzPts val="600"/>
              <a:buFont typeface="Arial"/>
              <a:buNone/>
            </a:pPr>
            <a:endParaRPr sz="600">
              <a:solidFill>
                <a:schemeClr val="lt1"/>
              </a:solidFill>
              <a:latin typeface="Arial"/>
              <a:ea typeface="Arial"/>
              <a:cs typeface="Arial"/>
              <a:sym typeface="Arial"/>
            </a:endParaRPr>
          </a:p>
        </p:txBody>
      </p:sp>
      <p:sp>
        <p:nvSpPr>
          <p:cNvPr id="212" name="Google Shape;212;p28"/>
          <p:cNvSpPr txBox="1">
            <a:spLocks noGrp="1"/>
          </p:cNvSpPr>
          <p:nvPr>
            <p:ph type="body" idx="1"/>
          </p:nvPr>
        </p:nvSpPr>
        <p:spPr>
          <a:xfrm rot="-5400000">
            <a:off x="2135314" y="2796000"/>
            <a:ext cx="3020700" cy="1674300"/>
          </a:xfrm>
          <a:prstGeom prst="rect">
            <a:avLst/>
          </a:prstGeom>
          <a:noFill/>
          <a:ln>
            <a:noFill/>
          </a:ln>
        </p:spPr>
        <p:txBody>
          <a:bodyPr spcFirstLastPara="1" wrap="square" lIns="0" tIns="34275" rIns="68575" bIns="0" anchor="ctr" anchorCtr="0">
            <a:noAutofit/>
          </a:bodyPr>
          <a:lstStyle>
            <a:lvl1pPr marL="457200" lvl="0" indent="-228600" algn="l" rtl="0">
              <a:lnSpc>
                <a:spcPct val="100000"/>
              </a:lnSpc>
              <a:spcBef>
                <a:spcPts val="0"/>
              </a:spcBef>
              <a:spcAft>
                <a:spcPts val="0"/>
              </a:spcAft>
              <a:buSzPts val="17900"/>
              <a:buNone/>
              <a:defRPr sz="17900" b="1">
                <a:solidFill>
                  <a:schemeClr val="lt1"/>
                </a:solidFill>
              </a:defRPr>
            </a:lvl1pPr>
            <a:lvl2pPr marL="914400" lvl="1" indent="-228600" algn="l" rtl="0">
              <a:lnSpc>
                <a:spcPct val="100000"/>
              </a:lnSpc>
              <a:spcBef>
                <a:spcPts val="900"/>
              </a:spcBef>
              <a:spcAft>
                <a:spcPts val="0"/>
              </a:spcAft>
              <a:buSzPts val="1200"/>
              <a:buNone/>
              <a:defRPr/>
            </a:lvl2pPr>
            <a:lvl3pPr marL="1371600" lvl="2" indent="-228600" algn="l" rtl="0">
              <a:lnSpc>
                <a:spcPct val="100000"/>
              </a:lnSpc>
              <a:spcBef>
                <a:spcPts val="900"/>
              </a:spcBef>
              <a:spcAft>
                <a:spcPts val="0"/>
              </a:spcAft>
              <a:buSzPts val="1100"/>
              <a:buNone/>
              <a:defRPr/>
            </a:lvl3pPr>
            <a:lvl4pPr marL="1828800" lvl="3" indent="-228600" algn="l" rtl="0">
              <a:lnSpc>
                <a:spcPct val="100000"/>
              </a:lnSpc>
              <a:spcBef>
                <a:spcPts val="900"/>
              </a:spcBef>
              <a:spcAft>
                <a:spcPts val="0"/>
              </a:spcAft>
              <a:buSzPts val="1100"/>
              <a:buNone/>
              <a:defRPr/>
            </a:lvl4pPr>
            <a:lvl5pPr marL="2286000" lvl="4" indent="-228600" algn="l" rtl="0">
              <a:lnSpc>
                <a:spcPct val="100000"/>
              </a:lnSpc>
              <a:spcBef>
                <a:spcPts val="900"/>
              </a:spcBef>
              <a:spcAft>
                <a:spcPts val="0"/>
              </a:spcAft>
              <a:buSzPts val="1100"/>
              <a:buNone/>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213" name="Google Shape;213;p28"/>
          <p:cNvPicPr preferRelativeResize="0"/>
          <p:nvPr/>
        </p:nvPicPr>
        <p:blipFill rotWithShape="1">
          <a:blip r:embed="rId3">
            <a:alphaModFix/>
          </a:blip>
          <a:srcRect/>
          <a:stretch/>
        </p:blipFill>
        <p:spPr>
          <a:xfrm>
            <a:off x="7891895" y="4589144"/>
            <a:ext cx="737754" cy="430335"/>
          </a:xfrm>
          <a:prstGeom prst="rect">
            <a:avLst/>
          </a:prstGeom>
          <a:noFill/>
          <a:ln>
            <a:noFill/>
          </a:ln>
        </p:spPr>
      </p:pic>
      <p:grpSp>
        <p:nvGrpSpPr>
          <p:cNvPr id="214" name="Google Shape;214;p28"/>
          <p:cNvGrpSpPr/>
          <p:nvPr/>
        </p:nvGrpSpPr>
        <p:grpSpPr>
          <a:xfrm>
            <a:off x="8427246" y="0"/>
            <a:ext cx="210740" cy="961904"/>
            <a:chOff x="11222692" y="155575"/>
            <a:chExt cx="280986" cy="1282539"/>
          </a:xfrm>
        </p:grpSpPr>
        <p:pic>
          <p:nvPicPr>
            <p:cNvPr id="215" name="Google Shape;215;p28"/>
            <p:cNvPicPr preferRelativeResize="0"/>
            <p:nvPr/>
          </p:nvPicPr>
          <p:blipFill rotWithShape="1">
            <a:blip r:embed="rId4">
              <a:alphaModFix/>
            </a:blip>
            <a:srcRect/>
            <a:stretch/>
          </p:blipFill>
          <p:spPr>
            <a:xfrm>
              <a:off x="11222692" y="1219569"/>
              <a:ext cx="280986" cy="218545"/>
            </a:xfrm>
            <a:prstGeom prst="rect">
              <a:avLst/>
            </a:prstGeom>
            <a:noFill/>
            <a:ln>
              <a:noFill/>
            </a:ln>
          </p:spPr>
        </p:pic>
        <p:sp>
          <p:nvSpPr>
            <p:cNvPr id="216" name="Google Shape;216;p28"/>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217" name="Google Shape;217;p28"/>
          <p:cNvSpPr txBox="1">
            <a:spLocks noGrp="1"/>
          </p:cNvSpPr>
          <p:nvPr>
            <p:ph type="title"/>
          </p:nvPr>
        </p:nvSpPr>
        <p:spPr>
          <a:xfrm>
            <a:off x="4981405" y="1400174"/>
            <a:ext cx="3656700" cy="2717400"/>
          </a:xfrm>
          <a:prstGeom prst="rect">
            <a:avLst/>
          </a:prstGeom>
          <a:noFill/>
          <a:ln>
            <a:noFill/>
          </a:ln>
        </p:spPr>
        <p:txBody>
          <a:bodyPr spcFirstLastPara="1" wrap="square" lIns="0" tIns="34275" rIns="67500" bIns="34275" anchor="ctr" anchorCtr="0">
            <a:normAutofit/>
          </a:bodyPr>
          <a:lstStyle>
            <a:lvl1pPr lvl="0" algn="l" rtl="0">
              <a:lnSpc>
                <a:spcPct val="100000"/>
              </a:lnSpc>
              <a:spcBef>
                <a:spcPts val="0"/>
              </a:spcBef>
              <a:spcAft>
                <a:spcPts val="0"/>
              </a:spcAft>
              <a:buClr>
                <a:schemeClr val="dk1"/>
              </a:buClr>
              <a:buSzPts val="2700"/>
              <a:buFont typeface="Arial Black"/>
              <a:buNone/>
              <a:defRPr sz="2700" b="1" cap="none">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218" name="Google Shape;218;p28"/>
          <p:cNvGrpSpPr/>
          <p:nvPr/>
        </p:nvGrpSpPr>
        <p:grpSpPr>
          <a:xfrm>
            <a:off x="-1139185" y="0"/>
            <a:ext cx="936466" cy="1094422"/>
            <a:chOff x="-2206171" y="0"/>
            <a:chExt cx="1974000" cy="1371972"/>
          </a:xfrm>
        </p:grpSpPr>
        <p:sp>
          <p:nvSpPr>
            <p:cNvPr id="219" name="Google Shape;219;p28"/>
            <p:cNvSpPr/>
            <p:nvPr/>
          </p:nvSpPr>
          <p:spPr>
            <a:xfrm>
              <a:off x="-2206171" y="0"/>
              <a:ext cx="1974000" cy="275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 b="1">
                  <a:solidFill>
                    <a:schemeClr val="lt1"/>
                  </a:solidFill>
                  <a:latin typeface="Arial"/>
                  <a:ea typeface="Arial"/>
                  <a:cs typeface="Arial"/>
                  <a:sym typeface="Arial"/>
                </a:rPr>
                <a:t>TEMPLATE TIPS</a:t>
              </a:r>
              <a:endParaRPr sz="1100"/>
            </a:p>
          </p:txBody>
        </p:sp>
        <p:sp>
          <p:nvSpPr>
            <p:cNvPr id="220" name="Google Shape;220;p28"/>
            <p:cNvSpPr/>
            <p:nvPr/>
          </p:nvSpPr>
          <p:spPr>
            <a:xfrm>
              <a:off x="-2206171" y="275772"/>
              <a:ext cx="1974000" cy="1096200"/>
            </a:xfrm>
            <a:prstGeom prst="rect">
              <a:avLst/>
            </a:prstGeom>
            <a:solidFill>
              <a:schemeClr val="lt1"/>
            </a:solidFill>
            <a:ln>
              <a:noFill/>
            </a:ln>
          </p:spPr>
          <p:txBody>
            <a:bodyPr spcFirstLastPara="1" wrap="square" lIns="68575" tIns="81000" rIns="68575" bIns="34275" anchor="t" anchorCtr="0">
              <a:noAutofit/>
            </a:bodyPr>
            <a:lstStyle/>
            <a:p>
              <a:pPr marL="0" marR="0" lvl="0" indent="0" algn="l" rtl="0">
                <a:spcBef>
                  <a:spcPts val="0"/>
                </a:spcBef>
                <a:spcAft>
                  <a:spcPts val="0"/>
                </a:spcAft>
                <a:buNone/>
              </a:pPr>
              <a:r>
                <a:rPr lang="en" sz="700">
                  <a:solidFill>
                    <a:schemeClr val="dk1"/>
                  </a:solidFill>
                  <a:latin typeface="Arial"/>
                  <a:ea typeface="Arial"/>
                  <a:cs typeface="Arial"/>
                  <a:sym typeface="Arial"/>
                </a:rPr>
                <a:t>The number ’01’ is an empty placeholder and will not show in show mode until a number is typed in. </a:t>
              </a:r>
              <a:endParaRPr sz="1100"/>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4">
  <p:cSld name="Section Header 4">
    <p:spTree>
      <p:nvGrpSpPr>
        <p:cNvPr id="1" name="Shape 221"/>
        <p:cNvGrpSpPr/>
        <p:nvPr/>
      </p:nvGrpSpPr>
      <p:grpSpPr>
        <a:xfrm>
          <a:off x="0" y="0"/>
          <a:ext cx="0" cy="0"/>
          <a:chOff x="0" y="0"/>
          <a:chExt cx="0" cy="0"/>
        </a:xfrm>
      </p:grpSpPr>
      <p:pic>
        <p:nvPicPr>
          <p:cNvPr id="222" name="Google Shape;222;p29"/>
          <p:cNvPicPr preferRelativeResize="0"/>
          <p:nvPr/>
        </p:nvPicPr>
        <p:blipFill rotWithShape="1">
          <a:blip r:embed="rId2">
            <a:alphaModFix/>
          </a:blip>
          <a:srcRect/>
          <a:stretch/>
        </p:blipFill>
        <p:spPr>
          <a:xfrm>
            <a:off x="0" y="0"/>
            <a:ext cx="4482702" cy="5143501"/>
          </a:xfrm>
          <a:prstGeom prst="rect">
            <a:avLst/>
          </a:prstGeom>
          <a:noFill/>
          <a:ln>
            <a:noFill/>
          </a:ln>
        </p:spPr>
      </p:pic>
      <p:sp>
        <p:nvSpPr>
          <p:cNvPr id="223" name="Google Shape;223;p29"/>
          <p:cNvSpPr/>
          <p:nvPr/>
        </p:nvSpPr>
        <p:spPr>
          <a:xfrm>
            <a:off x="295274" y="-1"/>
            <a:ext cx="4187400" cy="5143500"/>
          </a:xfrm>
          <a:prstGeom prst="rect">
            <a:avLst/>
          </a:prstGeom>
          <a:gradFill>
            <a:gsLst>
              <a:gs pos="0">
                <a:srgbClr val="000000">
                  <a:alpha val="30980"/>
                </a:srgbClr>
              </a:gs>
              <a:gs pos="68000">
                <a:srgbClr val="000000">
                  <a:alpha val="0"/>
                </a:srgbClr>
              </a:gs>
              <a:gs pos="100000">
                <a:srgbClr val="000000">
                  <a:alpha val="0"/>
                </a:srgbClr>
              </a:gs>
            </a:gsLst>
            <a:lin ang="12600029" scaled="0"/>
          </a:gradFill>
          <a:ln>
            <a:noFill/>
          </a:ln>
        </p:spPr>
        <p:txBody>
          <a:bodyPr spcFirstLastPara="1" wrap="square" lIns="0" tIns="54000" rIns="0" bIns="0" anchor="t" anchorCtr="0">
            <a:noAutofit/>
          </a:bodyPr>
          <a:lstStyle/>
          <a:p>
            <a:pPr marL="0" marR="0" lvl="0" indent="0" algn="ctr" rtl="0">
              <a:lnSpc>
                <a:spcPct val="100000"/>
              </a:lnSpc>
              <a:spcBef>
                <a:spcPts val="0"/>
              </a:spcBef>
              <a:spcAft>
                <a:spcPts val="0"/>
              </a:spcAft>
              <a:buClr>
                <a:schemeClr val="accent1"/>
              </a:buClr>
              <a:buSzPts val="600"/>
              <a:buFont typeface="Arial"/>
              <a:buNone/>
            </a:pPr>
            <a:endParaRPr sz="600">
              <a:solidFill>
                <a:schemeClr val="lt1"/>
              </a:solidFill>
              <a:latin typeface="Arial"/>
              <a:ea typeface="Arial"/>
              <a:cs typeface="Arial"/>
              <a:sym typeface="Arial"/>
            </a:endParaRPr>
          </a:p>
        </p:txBody>
      </p:sp>
      <p:sp>
        <p:nvSpPr>
          <p:cNvPr id="224" name="Google Shape;224;p29"/>
          <p:cNvSpPr txBox="1">
            <a:spLocks noGrp="1"/>
          </p:cNvSpPr>
          <p:nvPr>
            <p:ph type="body" idx="1"/>
          </p:nvPr>
        </p:nvSpPr>
        <p:spPr>
          <a:xfrm rot="-5400000">
            <a:off x="2135314" y="2796000"/>
            <a:ext cx="3020700" cy="1674300"/>
          </a:xfrm>
          <a:prstGeom prst="rect">
            <a:avLst/>
          </a:prstGeom>
          <a:noFill/>
          <a:ln>
            <a:noFill/>
          </a:ln>
        </p:spPr>
        <p:txBody>
          <a:bodyPr spcFirstLastPara="1" wrap="square" lIns="0" tIns="34275" rIns="68575" bIns="0" anchor="ctr" anchorCtr="0">
            <a:noAutofit/>
          </a:bodyPr>
          <a:lstStyle>
            <a:lvl1pPr marL="457200" lvl="0" indent="-228600" algn="l" rtl="0">
              <a:lnSpc>
                <a:spcPct val="100000"/>
              </a:lnSpc>
              <a:spcBef>
                <a:spcPts val="0"/>
              </a:spcBef>
              <a:spcAft>
                <a:spcPts val="0"/>
              </a:spcAft>
              <a:buSzPts val="17900"/>
              <a:buNone/>
              <a:defRPr sz="17900" b="1">
                <a:solidFill>
                  <a:schemeClr val="lt1"/>
                </a:solidFill>
              </a:defRPr>
            </a:lvl1pPr>
            <a:lvl2pPr marL="914400" lvl="1" indent="-228600" algn="l" rtl="0">
              <a:lnSpc>
                <a:spcPct val="100000"/>
              </a:lnSpc>
              <a:spcBef>
                <a:spcPts val="900"/>
              </a:spcBef>
              <a:spcAft>
                <a:spcPts val="0"/>
              </a:spcAft>
              <a:buSzPts val="1200"/>
              <a:buNone/>
              <a:defRPr/>
            </a:lvl2pPr>
            <a:lvl3pPr marL="1371600" lvl="2" indent="-228600" algn="l" rtl="0">
              <a:lnSpc>
                <a:spcPct val="100000"/>
              </a:lnSpc>
              <a:spcBef>
                <a:spcPts val="900"/>
              </a:spcBef>
              <a:spcAft>
                <a:spcPts val="0"/>
              </a:spcAft>
              <a:buSzPts val="1100"/>
              <a:buNone/>
              <a:defRPr/>
            </a:lvl3pPr>
            <a:lvl4pPr marL="1828800" lvl="3" indent="-228600" algn="l" rtl="0">
              <a:lnSpc>
                <a:spcPct val="100000"/>
              </a:lnSpc>
              <a:spcBef>
                <a:spcPts val="900"/>
              </a:spcBef>
              <a:spcAft>
                <a:spcPts val="0"/>
              </a:spcAft>
              <a:buSzPts val="1100"/>
              <a:buNone/>
              <a:defRPr/>
            </a:lvl4pPr>
            <a:lvl5pPr marL="2286000" lvl="4" indent="-228600" algn="l" rtl="0">
              <a:lnSpc>
                <a:spcPct val="100000"/>
              </a:lnSpc>
              <a:spcBef>
                <a:spcPts val="900"/>
              </a:spcBef>
              <a:spcAft>
                <a:spcPts val="0"/>
              </a:spcAft>
              <a:buSzPts val="1100"/>
              <a:buNone/>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225" name="Google Shape;225;p29"/>
          <p:cNvPicPr preferRelativeResize="0"/>
          <p:nvPr/>
        </p:nvPicPr>
        <p:blipFill rotWithShape="1">
          <a:blip r:embed="rId3">
            <a:alphaModFix/>
          </a:blip>
          <a:srcRect/>
          <a:stretch/>
        </p:blipFill>
        <p:spPr>
          <a:xfrm>
            <a:off x="7891895" y="4589144"/>
            <a:ext cx="737754" cy="430335"/>
          </a:xfrm>
          <a:prstGeom prst="rect">
            <a:avLst/>
          </a:prstGeom>
          <a:noFill/>
          <a:ln>
            <a:noFill/>
          </a:ln>
        </p:spPr>
      </p:pic>
      <p:grpSp>
        <p:nvGrpSpPr>
          <p:cNvPr id="226" name="Google Shape;226;p29"/>
          <p:cNvGrpSpPr/>
          <p:nvPr/>
        </p:nvGrpSpPr>
        <p:grpSpPr>
          <a:xfrm>
            <a:off x="8427246" y="0"/>
            <a:ext cx="210740" cy="961904"/>
            <a:chOff x="11222692" y="155575"/>
            <a:chExt cx="280986" cy="1282539"/>
          </a:xfrm>
        </p:grpSpPr>
        <p:pic>
          <p:nvPicPr>
            <p:cNvPr id="227" name="Google Shape;227;p29"/>
            <p:cNvPicPr preferRelativeResize="0"/>
            <p:nvPr/>
          </p:nvPicPr>
          <p:blipFill rotWithShape="1">
            <a:blip r:embed="rId4">
              <a:alphaModFix/>
            </a:blip>
            <a:srcRect/>
            <a:stretch/>
          </p:blipFill>
          <p:spPr>
            <a:xfrm>
              <a:off x="11222692" y="1219569"/>
              <a:ext cx="280986" cy="218545"/>
            </a:xfrm>
            <a:prstGeom prst="rect">
              <a:avLst/>
            </a:prstGeom>
            <a:noFill/>
            <a:ln>
              <a:noFill/>
            </a:ln>
          </p:spPr>
        </p:pic>
        <p:sp>
          <p:nvSpPr>
            <p:cNvPr id="228" name="Google Shape;228;p29"/>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229" name="Google Shape;229;p29"/>
          <p:cNvSpPr txBox="1">
            <a:spLocks noGrp="1"/>
          </p:cNvSpPr>
          <p:nvPr>
            <p:ph type="title"/>
          </p:nvPr>
        </p:nvSpPr>
        <p:spPr>
          <a:xfrm>
            <a:off x="4981405" y="1400174"/>
            <a:ext cx="3656700" cy="2717400"/>
          </a:xfrm>
          <a:prstGeom prst="rect">
            <a:avLst/>
          </a:prstGeom>
          <a:noFill/>
          <a:ln>
            <a:noFill/>
          </a:ln>
        </p:spPr>
        <p:txBody>
          <a:bodyPr spcFirstLastPara="1" wrap="square" lIns="0" tIns="34275" rIns="67500" bIns="34275" anchor="ctr" anchorCtr="0">
            <a:normAutofit/>
          </a:bodyPr>
          <a:lstStyle>
            <a:lvl1pPr lvl="0" algn="l" rtl="0">
              <a:lnSpc>
                <a:spcPct val="100000"/>
              </a:lnSpc>
              <a:spcBef>
                <a:spcPts val="0"/>
              </a:spcBef>
              <a:spcAft>
                <a:spcPts val="0"/>
              </a:spcAft>
              <a:buClr>
                <a:schemeClr val="dk1"/>
              </a:buClr>
              <a:buSzPts val="2700"/>
              <a:buFont typeface="Arial Black"/>
              <a:buNone/>
              <a:defRPr sz="2700" b="1" cap="none">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230" name="Google Shape;230;p29"/>
          <p:cNvGrpSpPr/>
          <p:nvPr/>
        </p:nvGrpSpPr>
        <p:grpSpPr>
          <a:xfrm>
            <a:off x="-1139185" y="0"/>
            <a:ext cx="936466" cy="1094422"/>
            <a:chOff x="-2206171" y="0"/>
            <a:chExt cx="1974000" cy="1371972"/>
          </a:xfrm>
        </p:grpSpPr>
        <p:sp>
          <p:nvSpPr>
            <p:cNvPr id="231" name="Google Shape;231;p29"/>
            <p:cNvSpPr/>
            <p:nvPr/>
          </p:nvSpPr>
          <p:spPr>
            <a:xfrm>
              <a:off x="-2206171" y="0"/>
              <a:ext cx="1974000" cy="275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 b="1">
                  <a:solidFill>
                    <a:schemeClr val="lt1"/>
                  </a:solidFill>
                  <a:latin typeface="Arial"/>
                  <a:ea typeface="Arial"/>
                  <a:cs typeface="Arial"/>
                  <a:sym typeface="Arial"/>
                </a:rPr>
                <a:t>TEMPLATE TIPS</a:t>
              </a:r>
              <a:endParaRPr sz="1100"/>
            </a:p>
          </p:txBody>
        </p:sp>
        <p:sp>
          <p:nvSpPr>
            <p:cNvPr id="232" name="Google Shape;232;p29"/>
            <p:cNvSpPr/>
            <p:nvPr/>
          </p:nvSpPr>
          <p:spPr>
            <a:xfrm>
              <a:off x="-2206171" y="275772"/>
              <a:ext cx="1974000" cy="1096200"/>
            </a:xfrm>
            <a:prstGeom prst="rect">
              <a:avLst/>
            </a:prstGeom>
            <a:solidFill>
              <a:schemeClr val="lt1"/>
            </a:solidFill>
            <a:ln>
              <a:noFill/>
            </a:ln>
          </p:spPr>
          <p:txBody>
            <a:bodyPr spcFirstLastPara="1" wrap="square" lIns="68575" tIns="81000" rIns="68575" bIns="34275" anchor="t" anchorCtr="0">
              <a:noAutofit/>
            </a:bodyPr>
            <a:lstStyle/>
            <a:p>
              <a:pPr marL="0" marR="0" lvl="0" indent="0" algn="l" rtl="0">
                <a:spcBef>
                  <a:spcPts val="0"/>
                </a:spcBef>
                <a:spcAft>
                  <a:spcPts val="0"/>
                </a:spcAft>
                <a:buNone/>
              </a:pPr>
              <a:r>
                <a:rPr lang="en" sz="700">
                  <a:solidFill>
                    <a:schemeClr val="dk1"/>
                  </a:solidFill>
                  <a:latin typeface="Arial"/>
                  <a:ea typeface="Arial"/>
                  <a:cs typeface="Arial"/>
                  <a:sym typeface="Arial"/>
                </a:rPr>
                <a:t>The number ’01’ is an empty placeholder and will not show in show mode until a number is typed in. </a:t>
              </a:r>
              <a:endParaRPr sz="1100"/>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5">
  <p:cSld name="Section Header 5">
    <p:spTree>
      <p:nvGrpSpPr>
        <p:cNvPr id="1" name="Shape 233"/>
        <p:cNvGrpSpPr/>
        <p:nvPr/>
      </p:nvGrpSpPr>
      <p:grpSpPr>
        <a:xfrm>
          <a:off x="0" y="0"/>
          <a:ext cx="0" cy="0"/>
          <a:chOff x="0" y="0"/>
          <a:chExt cx="0" cy="0"/>
        </a:xfrm>
      </p:grpSpPr>
      <p:pic>
        <p:nvPicPr>
          <p:cNvPr id="234" name="Google Shape;234;p30"/>
          <p:cNvPicPr preferRelativeResize="0"/>
          <p:nvPr/>
        </p:nvPicPr>
        <p:blipFill rotWithShape="1">
          <a:blip r:embed="rId2">
            <a:alphaModFix/>
          </a:blip>
          <a:srcRect/>
          <a:stretch/>
        </p:blipFill>
        <p:spPr>
          <a:xfrm>
            <a:off x="0" y="0"/>
            <a:ext cx="4482704" cy="5143499"/>
          </a:xfrm>
          <a:prstGeom prst="rect">
            <a:avLst/>
          </a:prstGeom>
          <a:noFill/>
          <a:ln>
            <a:noFill/>
          </a:ln>
        </p:spPr>
      </p:pic>
      <p:sp>
        <p:nvSpPr>
          <p:cNvPr id="235" name="Google Shape;235;p30"/>
          <p:cNvSpPr/>
          <p:nvPr/>
        </p:nvSpPr>
        <p:spPr>
          <a:xfrm>
            <a:off x="1741715" y="-1"/>
            <a:ext cx="2741100" cy="5143500"/>
          </a:xfrm>
          <a:prstGeom prst="rect">
            <a:avLst/>
          </a:prstGeom>
          <a:gradFill>
            <a:gsLst>
              <a:gs pos="0">
                <a:srgbClr val="000000">
                  <a:alpha val="46666"/>
                </a:srgbClr>
              </a:gs>
              <a:gs pos="68000">
                <a:srgbClr val="000000">
                  <a:alpha val="0"/>
                </a:srgbClr>
              </a:gs>
              <a:gs pos="100000">
                <a:srgbClr val="000000">
                  <a:alpha val="0"/>
                </a:srgbClr>
              </a:gs>
            </a:gsLst>
            <a:lin ang="12000143" scaled="0"/>
          </a:gradFill>
          <a:ln>
            <a:noFill/>
          </a:ln>
        </p:spPr>
        <p:txBody>
          <a:bodyPr spcFirstLastPara="1" wrap="square" lIns="0" tIns="54000" rIns="0" bIns="0" anchor="t" anchorCtr="0">
            <a:noAutofit/>
          </a:bodyPr>
          <a:lstStyle/>
          <a:p>
            <a:pPr marL="0" marR="0" lvl="0" indent="0" algn="ctr" rtl="0">
              <a:lnSpc>
                <a:spcPct val="100000"/>
              </a:lnSpc>
              <a:spcBef>
                <a:spcPts val="0"/>
              </a:spcBef>
              <a:spcAft>
                <a:spcPts val="0"/>
              </a:spcAft>
              <a:buClr>
                <a:schemeClr val="accent1"/>
              </a:buClr>
              <a:buSzPts val="600"/>
              <a:buFont typeface="Arial"/>
              <a:buNone/>
            </a:pPr>
            <a:endParaRPr sz="600">
              <a:solidFill>
                <a:schemeClr val="lt1"/>
              </a:solidFill>
              <a:latin typeface="Arial"/>
              <a:ea typeface="Arial"/>
              <a:cs typeface="Arial"/>
              <a:sym typeface="Arial"/>
            </a:endParaRPr>
          </a:p>
        </p:txBody>
      </p:sp>
      <p:sp>
        <p:nvSpPr>
          <p:cNvPr id="236" name="Google Shape;236;p30"/>
          <p:cNvSpPr txBox="1">
            <a:spLocks noGrp="1"/>
          </p:cNvSpPr>
          <p:nvPr>
            <p:ph type="body" idx="1"/>
          </p:nvPr>
        </p:nvSpPr>
        <p:spPr>
          <a:xfrm rot="-5400000">
            <a:off x="2135314" y="2796000"/>
            <a:ext cx="3020700" cy="1674300"/>
          </a:xfrm>
          <a:prstGeom prst="rect">
            <a:avLst/>
          </a:prstGeom>
          <a:noFill/>
          <a:ln>
            <a:noFill/>
          </a:ln>
        </p:spPr>
        <p:txBody>
          <a:bodyPr spcFirstLastPara="1" wrap="square" lIns="0" tIns="34275" rIns="68575" bIns="0" anchor="ctr" anchorCtr="0">
            <a:noAutofit/>
          </a:bodyPr>
          <a:lstStyle>
            <a:lvl1pPr marL="457200" lvl="0" indent="-228600" algn="l" rtl="0">
              <a:lnSpc>
                <a:spcPct val="100000"/>
              </a:lnSpc>
              <a:spcBef>
                <a:spcPts val="0"/>
              </a:spcBef>
              <a:spcAft>
                <a:spcPts val="0"/>
              </a:spcAft>
              <a:buSzPts val="17900"/>
              <a:buNone/>
              <a:defRPr sz="17900" b="1">
                <a:solidFill>
                  <a:schemeClr val="lt1"/>
                </a:solidFill>
              </a:defRPr>
            </a:lvl1pPr>
            <a:lvl2pPr marL="914400" lvl="1" indent="-228600" algn="l" rtl="0">
              <a:lnSpc>
                <a:spcPct val="100000"/>
              </a:lnSpc>
              <a:spcBef>
                <a:spcPts val="900"/>
              </a:spcBef>
              <a:spcAft>
                <a:spcPts val="0"/>
              </a:spcAft>
              <a:buSzPts val="1200"/>
              <a:buNone/>
              <a:defRPr/>
            </a:lvl2pPr>
            <a:lvl3pPr marL="1371600" lvl="2" indent="-228600" algn="l" rtl="0">
              <a:lnSpc>
                <a:spcPct val="100000"/>
              </a:lnSpc>
              <a:spcBef>
                <a:spcPts val="900"/>
              </a:spcBef>
              <a:spcAft>
                <a:spcPts val="0"/>
              </a:spcAft>
              <a:buSzPts val="1100"/>
              <a:buNone/>
              <a:defRPr/>
            </a:lvl3pPr>
            <a:lvl4pPr marL="1828800" lvl="3" indent="-228600" algn="l" rtl="0">
              <a:lnSpc>
                <a:spcPct val="100000"/>
              </a:lnSpc>
              <a:spcBef>
                <a:spcPts val="900"/>
              </a:spcBef>
              <a:spcAft>
                <a:spcPts val="0"/>
              </a:spcAft>
              <a:buSzPts val="1100"/>
              <a:buNone/>
              <a:defRPr/>
            </a:lvl4pPr>
            <a:lvl5pPr marL="2286000" lvl="4" indent="-228600" algn="l" rtl="0">
              <a:lnSpc>
                <a:spcPct val="100000"/>
              </a:lnSpc>
              <a:spcBef>
                <a:spcPts val="900"/>
              </a:spcBef>
              <a:spcAft>
                <a:spcPts val="0"/>
              </a:spcAft>
              <a:buSzPts val="1100"/>
              <a:buNone/>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237" name="Google Shape;237;p30"/>
          <p:cNvPicPr preferRelativeResize="0"/>
          <p:nvPr/>
        </p:nvPicPr>
        <p:blipFill rotWithShape="1">
          <a:blip r:embed="rId3">
            <a:alphaModFix/>
          </a:blip>
          <a:srcRect/>
          <a:stretch/>
        </p:blipFill>
        <p:spPr>
          <a:xfrm>
            <a:off x="7891895" y="4589144"/>
            <a:ext cx="737754" cy="430335"/>
          </a:xfrm>
          <a:prstGeom prst="rect">
            <a:avLst/>
          </a:prstGeom>
          <a:noFill/>
          <a:ln>
            <a:noFill/>
          </a:ln>
        </p:spPr>
      </p:pic>
      <p:grpSp>
        <p:nvGrpSpPr>
          <p:cNvPr id="238" name="Google Shape;238;p30"/>
          <p:cNvGrpSpPr/>
          <p:nvPr/>
        </p:nvGrpSpPr>
        <p:grpSpPr>
          <a:xfrm>
            <a:off x="8427246" y="0"/>
            <a:ext cx="210740" cy="961904"/>
            <a:chOff x="11222692" y="155575"/>
            <a:chExt cx="280986" cy="1282539"/>
          </a:xfrm>
        </p:grpSpPr>
        <p:pic>
          <p:nvPicPr>
            <p:cNvPr id="239" name="Google Shape;239;p30"/>
            <p:cNvPicPr preferRelativeResize="0"/>
            <p:nvPr/>
          </p:nvPicPr>
          <p:blipFill rotWithShape="1">
            <a:blip r:embed="rId4">
              <a:alphaModFix/>
            </a:blip>
            <a:srcRect/>
            <a:stretch/>
          </p:blipFill>
          <p:spPr>
            <a:xfrm>
              <a:off x="11222692" y="1219569"/>
              <a:ext cx="280986" cy="218545"/>
            </a:xfrm>
            <a:prstGeom prst="rect">
              <a:avLst/>
            </a:prstGeom>
            <a:noFill/>
            <a:ln>
              <a:noFill/>
            </a:ln>
          </p:spPr>
        </p:pic>
        <p:sp>
          <p:nvSpPr>
            <p:cNvPr id="240" name="Google Shape;240;p30"/>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241" name="Google Shape;241;p30"/>
          <p:cNvSpPr txBox="1">
            <a:spLocks noGrp="1"/>
          </p:cNvSpPr>
          <p:nvPr>
            <p:ph type="title"/>
          </p:nvPr>
        </p:nvSpPr>
        <p:spPr>
          <a:xfrm>
            <a:off x="4981405" y="1400174"/>
            <a:ext cx="3656700" cy="2717400"/>
          </a:xfrm>
          <a:prstGeom prst="rect">
            <a:avLst/>
          </a:prstGeom>
          <a:noFill/>
          <a:ln>
            <a:noFill/>
          </a:ln>
        </p:spPr>
        <p:txBody>
          <a:bodyPr spcFirstLastPara="1" wrap="square" lIns="0" tIns="34275" rIns="67500" bIns="34275" anchor="ctr" anchorCtr="0">
            <a:normAutofit/>
          </a:bodyPr>
          <a:lstStyle>
            <a:lvl1pPr lvl="0" algn="l" rtl="0">
              <a:lnSpc>
                <a:spcPct val="100000"/>
              </a:lnSpc>
              <a:spcBef>
                <a:spcPts val="0"/>
              </a:spcBef>
              <a:spcAft>
                <a:spcPts val="0"/>
              </a:spcAft>
              <a:buClr>
                <a:schemeClr val="dk1"/>
              </a:buClr>
              <a:buSzPts val="2700"/>
              <a:buFont typeface="Arial Black"/>
              <a:buNone/>
              <a:defRPr sz="2700" b="1" cap="none">
                <a:solidFill>
                  <a:schemeClr val="dk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242" name="Google Shape;242;p30"/>
          <p:cNvGrpSpPr/>
          <p:nvPr/>
        </p:nvGrpSpPr>
        <p:grpSpPr>
          <a:xfrm>
            <a:off x="-1139185" y="0"/>
            <a:ext cx="936466" cy="1094422"/>
            <a:chOff x="-2206171" y="0"/>
            <a:chExt cx="1974000" cy="1371972"/>
          </a:xfrm>
        </p:grpSpPr>
        <p:sp>
          <p:nvSpPr>
            <p:cNvPr id="243" name="Google Shape;243;p30"/>
            <p:cNvSpPr/>
            <p:nvPr/>
          </p:nvSpPr>
          <p:spPr>
            <a:xfrm>
              <a:off x="-2206171" y="0"/>
              <a:ext cx="1974000" cy="275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 b="1">
                  <a:solidFill>
                    <a:schemeClr val="lt1"/>
                  </a:solidFill>
                  <a:latin typeface="Arial"/>
                  <a:ea typeface="Arial"/>
                  <a:cs typeface="Arial"/>
                  <a:sym typeface="Arial"/>
                </a:rPr>
                <a:t>TEMPLATE TIPS</a:t>
              </a:r>
              <a:endParaRPr sz="1100"/>
            </a:p>
          </p:txBody>
        </p:sp>
        <p:sp>
          <p:nvSpPr>
            <p:cNvPr id="244" name="Google Shape;244;p30"/>
            <p:cNvSpPr/>
            <p:nvPr/>
          </p:nvSpPr>
          <p:spPr>
            <a:xfrm>
              <a:off x="-2206171" y="275772"/>
              <a:ext cx="1974000" cy="1096200"/>
            </a:xfrm>
            <a:prstGeom prst="rect">
              <a:avLst/>
            </a:prstGeom>
            <a:solidFill>
              <a:schemeClr val="lt1"/>
            </a:solidFill>
            <a:ln>
              <a:noFill/>
            </a:ln>
          </p:spPr>
          <p:txBody>
            <a:bodyPr spcFirstLastPara="1" wrap="square" lIns="68575" tIns="81000" rIns="68575" bIns="34275" anchor="t" anchorCtr="0">
              <a:noAutofit/>
            </a:bodyPr>
            <a:lstStyle/>
            <a:p>
              <a:pPr marL="0" marR="0" lvl="0" indent="0" algn="l" rtl="0">
                <a:spcBef>
                  <a:spcPts val="0"/>
                </a:spcBef>
                <a:spcAft>
                  <a:spcPts val="0"/>
                </a:spcAft>
                <a:buNone/>
              </a:pPr>
              <a:r>
                <a:rPr lang="en" sz="700">
                  <a:solidFill>
                    <a:schemeClr val="dk1"/>
                  </a:solidFill>
                  <a:latin typeface="Arial"/>
                  <a:ea typeface="Arial"/>
                  <a:cs typeface="Arial"/>
                  <a:sym typeface="Arial"/>
                </a:rPr>
                <a:t>The number ’01’ is an empty placeholder and will not show in show mode until a number is typed in. </a:t>
              </a:r>
              <a:endParaRPr sz="1100"/>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45"/>
        <p:cNvGrpSpPr/>
        <p:nvPr/>
      </p:nvGrpSpPr>
      <p:grpSpPr>
        <a:xfrm>
          <a:off x="0" y="0"/>
          <a:ext cx="0" cy="0"/>
          <a:chOff x="0" y="0"/>
          <a:chExt cx="0" cy="0"/>
        </a:xfrm>
      </p:grpSpPr>
      <p:sp>
        <p:nvSpPr>
          <p:cNvPr id="246" name="Google Shape;246;p31"/>
          <p:cNvSpPr txBox="1">
            <a:spLocks noGrp="1"/>
          </p:cNvSpPr>
          <p:nvPr>
            <p:ph type="body" idx="1"/>
          </p:nvPr>
        </p:nvSpPr>
        <p:spPr>
          <a:xfrm>
            <a:off x="514350" y="1285876"/>
            <a:ext cx="3822300" cy="3171900"/>
          </a:xfrm>
          <a:prstGeom prst="rect">
            <a:avLst/>
          </a:prstGeom>
          <a:noFill/>
          <a:ln>
            <a:noFill/>
          </a:ln>
        </p:spPr>
        <p:txBody>
          <a:bodyPr spcFirstLastPara="1" wrap="square" lIns="0" tIns="34275" rIns="68575" bIns="34275" anchor="t" anchorCtr="0">
            <a:normAutofit/>
          </a:bodyPr>
          <a:lstStyle>
            <a:lvl1pPr marL="457200" lvl="0" indent="-317500" algn="l" rtl="0">
              <a:lnSpc>
                <a:spcPct val="100000"/>
              </a:lnSpc>
              <a:spcBef>
                <a:spcPts val="0"/>
              </a:spcBef>
              <a:spcAft>
                <a:spcPts val="0"/>
              </a:spcAft>
              <a:buSzPts val="1400"/>
              <a:buChar char="•"/>
              <a:defRPr/>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47" name="Google Shape;247;p31"/>
          <p:cNvSpPr txBox="1">
            <a:spLocks noGrp="1"/>
          </p:cNvSpPr>
          <p:nvPr>
            <p:ph type="body" idx="2"/>
          </p:nvPr>
        </p:nvSpPr>
        <p:spPr>
          <a:xfrm>
            <a:off x="4807323" y="1285876"/>
            <a:ext cx="3822300" cy="3171900"/>
          </a:xfrm>
          <a:prstGeom prst="rect">
            <a:avLst/>
          </a:prstGeom>
          <a:noFill/>
          <a:ln>
            <a:noFill/>
          </a:ln>
        </p:spPr>
        <p:txBody>
          <a:bodyPr spcFirstLastPara="1" wrap="square" lIns="0" tIns="34275" rIns="68575" bIns="34275" anchor="t" anchorCtr="0">
            <a:normAutofit/>
          </a:bodyPr>
          <a:lstStyle>
            <a:lvl1pPr marL="457200" lvl="0" indent="-317500" algn="l" rtl="0">
              <a:lnSpc>
                <a:spcPct val="100000"/>
              </a:lnSpc>
              <a:spcBef>
                <a:spcPts val="0"/>
              </a:spcBef>
              <a:spcAft>
                <a:spcPts val="0"/>
              </a:spcAft>
              <a:buSzPts val="1400"/>
              <a:buChar char="•"/>
              <a:defRPr/>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248" name="Google Shape;248;p31"/>
          <p:cNvPicPr preferRelativeResize="0"/>
          <p:nvPr/>
        </p:nvPicPr>
        <p:blipFill rotWithShape="1">
          <a:blip r:embed="rId2">
            <a:alphaModFix/>
          </a:blip>
          <a:srcRect/>
          <a:stretch/>
        </p:blipFill>
        <p:spPr>
          <a:xfrm>
            <a:off x="7891895" y="4589144"/>
            <a:ext cx="737754" cy="430335"/>
          </a:xfrm>
          <a:prstGeom prst="rect">
            <a:avLst/>
          </a:prstGeom>
          <a:noFill/>
          <a:ln>
            <a:noFill/>
          </a:ln>
        </p:spPr>
      </p:pic>
      <p:grpSp>
        <p:nvGrpSpPr>
          <p:cNvPr id="249" name="Google Shape;249;p31"/>
          <p:cNvGrpSpPr/>
          <p:nvPr/>
        </p:nvGrpSpPr>
        <p:grpSpPr>
          <a:xfrm>
            <a:off x="8427246" y="0"/>
            <a:ext cx="210740" cy="961904"/>
            <a:chOff x="11222692" y="155575"/>
            <a:chExt cx="280986" cy="1282539"/>
          </a:xfrm>
        </p:grpSpPr>
        <p:pic>
          <p:nvPicPr>
            <p:cNvPr id="250" name="Google Shape;250;p31"/>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251" name="Google Shape;251;p31"/>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252" name="Google Shape;252;p31"/>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53" name="Google Shape;253;p31"/>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254" name="Google Shape;254;p31"/>
          <p:cNvSpPr txBox="1">
            <a:spLocks noGrp="1"/>
          </p:cNvSpPr>
          <p:nvPr>
            <p:ph type="title"/>
          </p:nvPr>
        </p:nvSpPr>
        <p:spPr>
          <a:xfrm>
            <a:off x="514350" y="227375"/>
            <a:ext cx="6732900" cy="851100"/>
          </a:xfrm>
          <a:prstGeom prst="rect">
            <a:avLst/>
          </a:prstGeom>
          <a:noFill/>
          <a:ln>
            <a:noFill/>
          </a:ln>
        </p:spPr>
        <p:txBody>
          <a:bodyPr spcFirstLastPara="1" wrap="square" lIns="0" tIns="34275" rIns="68575" bIns="34275" anchor="ctr" anchorCtr="0">
            <a:normAutofit/>
          </a:bodyPr>
          <a:lstStyle>
            <a:lvl1pPr lvl="0" algn="l" rtl="0">
              <a:lnSpc>
                <a:spcPct val="10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with heading">
  <p:cSld name="Two content with heading">
    <p:spTree>
      <p:nvGrpSpPr>
        <p:cNvPr id="1" name="Shape 255"/>
        <p:cNvGrpSpPr/>
        <p:nvPr/>
      </p:nvGrpSpPr>
      <p:grpSpPr>
        <a:xfrm>
          <a:off x="0" y="0"/>
          <a:ext cx="0" cy="0"/>
          <a:chOff x="0" y="0"/>
          <a:chExt cx="0" cy="0"/>
        </a:xfrm>
      </p:grpSpPr>
      <p:sp>
        <p:nvSpPr>
          <p:cNvPr id="256" name="Google Shape;256;p32"/>
          <p:cNvSpPr txBox="1">
            <a:spLocks noGrp="1"/>
          </p:cNvSpPr>
          <p:nvPr>
            <p:ph type="body" idx="1"/>
          </p:nvPr>
        </p:nvSpPr>
        <p:spPr>
          <a:xfrm>
            <a:off x="514351" y="1285875"/>
            <a:ext cx="3822300" cy="638100"/>
          </a:xfrm>
          <a:prstGeom prst="rect">
            <a:avLst/>
          </a:prstGeom>
          <a:noFill/>
          <a:ln>
            <a:noFill/>
          </a:ln>
        </p:spPr>
        <p:txBody>
          <a:bodyPr spcFirstLastPara="1" wrap="square" lIns="0" tIns="34275" rIns="68575" bIns="34275" anchor="t" anchorCtr="0">
            <a:normAutofit/>
          </a:bodyPr>
          <a:lstStyle>
            <a:lvl1pPr marL="457200" lvl="0" indent="-228600" algn="l" rtl="0">
              <a:lnSpc>
                <a:spcPct val="100000"/>
              </a:lnSpc>
              <a:spcBef>
                <a:spcPts val="0"/>
              </a:spcBef>
              <a:spcAft>
                <a:spcPts val="0"/>
              </a:spcAft>
              <a:buSzPts val="1500"/>
              <a:buNone/>
              <a:defRPr sz="1500" b="1" cap="none">
                <a:solidFill>
                  <a:schemeClr val="accent4"/>
                </a:solidFill>
              </a:defRPr>
            </a:lvl1pPr>
            <a:lvl2pPr marL="914400" lvl="1" indent="-228600" algn="l" rtl="0">
              <a:lnSpc>
                <a:spcPct val="100000"/>
              </a:lnSpc>
              <a:spcBef>
                <a:spcPts val="900"/>
              </a:spcBef>
              <a:spcAft>
                <a:spcPts val="0"/>
              </a:spcAft>
              <a:buSzPts val="1500"/>
              <a:buNone/>
              <a:defRPr sz="1500" b="1"/>
            </a:lvl2pPr>
            <a:lvl3pPr marL="1371600" lvl="2" indent="-228600" algn="l" rtl="0">
              <a:lnSpc>
                <a:spcPct val="100000"/>
              </a:lnSpc>
              <a:spcBef>
                <a:spcPts val="900"/>
              </a:spcBef>
              <a:spcAft>
                <a:spcPts val="0"/>
              </a:spcAft>
              <a:buSzPts val="1400"/>
              <a:buNone/>
              <a:defRPr sz="1400" b="1"/>
            </a:lvl3pPr>
            <a:lvl4pPr marL="1828800" lvl="3" indent="-228600" algn="l" rtl="0">
              <a:lnSpc>
                <a:spcPct val="100000"/>
              </a:lnSpc>
              <a:spcBef>
                <a:spcPts val="900"/>
              </a:spcBef>
              <a:spcAft>
                <a:spcPts val="0"/>
              </a:spcAft>
              <a:buSzPts val="1200"/>
              <a:buNone/>
              <a:defRPr sz="1200" b="1"/>
            </a:lvl4pPr>
            <a:lvl5pPr marL="2286000" lvl="4" indent="-228600" algn="l" rtl="0">
              <a:lnSpc>
                <a:spcPct val="100000"/>
              </a:lnSpc>
              <a:spcBef>
                <a:spcPts val="900"/>
              </a:spcBef>
              <a:spcAft>
                <a:spcPts val="0"/>
              </a:spcAft>
              <a:buSzPts val="1200"/>
              <a:buNone/>
              <a:defRPr sz="1200" b="1"/>
            </a:lvl5pPr>
            <a:lvl6pPr marL="2743200" lvl="5" indent="-228600" algn="l" rtl="0">
              <a:lnSpc>
                <a:spcPct val="90000"/>
              </a:lnSpc>
              <a:spcBef>
                <a:spcPts val="9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257" name="Google Shape;257;p32"/>
          <p:cNvSpPr txBox="1">
            <a:spLocks noGrp="1"/>
          </p:cNvSpPr>
          <p:nvPr>
            <p:ph type="body" idx="2"/>
          </p:nvPr>
        </p:nvSpPr>
        <p:spPr>
          <a:xfrm>
            <a:off x="514350" y="1924051"/>
            <a:ext cx="3822300" cy="2533800"/>
          </a:xfrm>
          <a:prstGeom prst="rect">
            <a:avLst/>
          </a:prstGeom>
          <a:noFill/>
          <a:ln>
            <a:noFill/>
          </a:ln>
        </p:spPr>
        <p:txBody>
          <a:bodyPr spcFirstLastPara="1" wrap="square" lIns="0" tIns="34275" rIns="68575" bIns="34275" anchor="t" anchorCtr="0">
            <a:normAutofit/>
          </a:bodyPr>
          <a:lstStyle>
            <a:lvl1pPr marL="457200" lvl="0" indent="-317500" algn="l" rtl="0">
              <a:lnSpc>
                <a:spcPct val="100000"/>
              </a:lnSpc>
              <a:spcBef>
                <a:spcPts val="0"/>
              </a:spcBef>
              <a:spcAft>
                <a:spcPts val="0"/>
              </a:spcAft>
              <a:buSzPts val="1400"/>
              <a:buChar char="•"/>
              <a:defRPr/>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58" name="Google Shape;258;p32"/>
          <p:cNvSpPr txBox="1">
            <a:spLocks noGrp="1"/>
          </p:cNvSpPr>
          <p:nvPr>
            <p:ph type="body" idx="3"/>
          </p:nvPr>
        </p:nvSpPr>
        <p:spPr>
          <a:xfrm>
            <a:off x="4807324" y="1285875"/>
            <a:ext cx="3822300" cy="638100"/>
          </a:xfrm>
          <a:prstGeom prst="rect">
            <a:avLst/>
          </a:prstGeom>
          <a:noFill/>
          <a:ln>
            <a:noFill/>
          </a:ln>
        </p:spPr>
        <p:txBody>
          <a:bodyPr spcFirstLastPara="1" wrap="square" lIns="0" tIns="34275" rIns="68575" bIns="34275" anchor="t" anchorCtr="0">
            <a:normAutofit/>
          </a:bodyPr>
          <a:lstStyle>
            <a:lvl1pPr marL="457200" lvl="0" indent="-228600" algn="l" rtl="0">
              <a:lnSpc>
                <a:spcPct val="100000"/>
              </a:lnSpc>
              <a:spcBef>
                <a:spcPts val="0"/>
              </a:spcBef>
              <a:spcAft>
                <a:spcPts val="0"/>
              </a:spcAft>
              <a:buSzPts val="1500"/>
              <a:buNone/>
              <a:defRPr sz="1500" b="1" cap="none">
                <a:solidFill>
                  <a:schemeClr val="accent4"/>
                </a:solidFill>
              </a:defRPr>
            </a:lvl1pPr>
            <a:lvl2pPr marL="914400" lvl="1" indent="-228600" algn="l" rtl="0">
              <a:lnSpc>
                <a:spcPct val="100000"/>
              </a:lnSpc>
              <a:spcBef>
                <a:spcPts val="900"/>
              </a:spcBef>
              <a:spcAft>
                <a:spcPts val="0"/>
              </a:spcAft>
              <a:buSzPts val="1500"/>
              <a:buNone/>
              <a:defRPr sz="1500" b="1"/>
            </a:lvl2pPr>
            <a:lvl3pPr marL="1371600" lvl="2" indent="-228600" algn="l" rtl="0">
              <a:lnSpc>
                <a:spcPct val="100000"/>
              </a:lnSpc>
              <a:spcBef>
                <a:spcPts val="900"/>
              </a:spcBef>
              <a:spcAft>
                <a:spcPts val="0"/>
              </a:spcAft>
              <a:buSzPts val="1400"/>
              <a:buNone/>
              <a:defRPr sz="1400" b="1"/>
            </a:lvl3pPr>
            <a:lvl4pPr marL="1828800" lvl="3" indent="-228600" algn="l" rtl="0">
              <a:lnSpc>
                <a:spcPct val="100000"/>
              </a:lnSpc>
              <a:spcBef>
                <a:spcPts val="900"/>
              </a:spcBef>
              <a:spcAft>
                <a:spcPts val="0"/>
              </a:spcAft>
              <a:buSzPts val="1200"/>
              <a:buNone/>
              <a:defRPr sz="1200" b="1"/>
            </a:lvl4pPr>
            <a:lvl5pPr marL="2286000" lvl="4" indent="-228600" algn="l" rtl="0">
              <a:lnSpc>
                <a:spcPct val="100000"/>
              </a:lnSpc>
              <a:spcBef>
                <a:spcPts val="900"/>
              </a:spcBef>
              <a:spcAft>
                <a:spcPts val="0"/>
              </a:spcAft>
              <a:buSzPts val="1200"/>
              <a:buNone/>
              <a:defRPr sz="1200" b="1"/>
            </a:lvl5pPr>
            <a:lvl6pPr marL="2743200" lvl="5" indent="-228600" algn="l" rtl="0">
              <a:lnSpc>
                <a:spcPct val="90000"/>
              </a:lnSpc>
              <a:spcBef>
                <a:spcPts val="9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259" name="Google Shape;259;p32"/>
          <p:cNvSpPr txBox="1">
            <a:spLocks noGrp="1"/>
          </p:cNvSpPr>
          <p:nvPr>
            <p:ph type="body" idx="4"/>
          </p:nvPr>
        </p:nvSpPr>
        <p:spPr>
          <a:xfrm>
            <a:off x="4807323" y="1924051"/>
            <a:ext cx="3822300" cy="2533800"/>
          </a:xfrm>
          <a:prstGeom prst="rect">
            <a:avLst/>
          </a:prstGeom>
          <a:noFill/>
          <a:ln>
            <a:noFill/>
          </a:ln>
        </p:spPr>
        <p:txBody>
          <a:bodyPr spcFirstLastPara="1" wrap="square" lIns="0" tIns="34275" rIns="68575" bIns="34275" anchor="t" anchorCtr="0">
            <a:normAutofit/>
          </a:bodyPr>
          <a:lstStyle>
            <a:lvl1pPr marL="457200" lvl="0" indent="-317500" algn="l" rtl="0">
              <a:lnSpc>
                <a:spcPct val="100000"/>
              </a:lnSpc>
              <a:spcBef>
                <a:spcPts val="0"/>
              </a:spcBef>
              <a:spcAft>
                <a:spcPts val="0"/>
              </a:spcAft>
              <a:buSzPts val="1400"/>
              <a:buChar char="•"/>
              <a:defRPr/>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260" name="Google Shape;260;p32"/>
          <p:cNvPicPr preferRelativeResize="0"/>
          <p:nvPr/>
        </p:nvPicPr>
        <p:blipFill rotWithShape="1">
          <a:blip r:embed="rId2">
            <a:alphaModFix/>
          </a:blip>
          <a:srcRect/>
          <a:stretch/>
        </p:blipFill>
        <p:spPr>
          <a:xfrm>
            <a:off x="7891895" y="4589144"/>
            <a:ext cx="737754" cy="430335"/>
          </a:xfrm>
          <a:prstGeom prst="rect">
            <a:avLst/>
          </a:prstGeom>
          <a:noFill/>
          <a:ln>
            <a:noFill/>
          </a:ln>
        </p:spPr>
      </p:pic>
      <p:grpSp>
        <p:nvGrpSpPr>
          <p:cNvPr id="261" name="Google Shape;261;p32"/>
          <p:cNvGrpSpPr/>
          <p:nvPr/>
        </p:nvGrpSpPr>
        <p:grpSpPr>
          <a:xfrm>
            <a:off x="8427246" y="0"/>
            <a:ext cx="210740" cy="961904"/>
            <a:chOff x="11222692" y="155575"/>
            <a:chExt cx="280986" cy="1282539"/>
          </a:xfrm>
        </p:grpSpPr>
        <p:pic>
          <p:nvPicPr>
            <p:cNvPr id="262" name="Google Shape;262;p32"/>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263" name="Google Shape;263;p32"/>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264" name="Google Shape;264;p32"/>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5" name="Google Shape;265;p32"/>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266" name="Google Shape;266;p32"/>
          <p:cNvSpPr txBox="1">
            <a:spLocks noGrp="1"/>
          </p:cNvSpPr>
          <p:nvPr>
            <p:ph type="title"/>
          </p:nvPr>
        </p:nvSpPr>
        <p:spPr>
          <a:xfrm>
            <a:off x="514350" y="227375"/>
            <a:ext cx="6732900" cy="851100"/>
          </a:xfrm>
          <a:prstGeom prst="rect">
            <a:avLst/>
          </a:prstGeom>
          <a:noFill/>
          <a:ln>
            <a:noFill/>
          </a:ln>
        </p:spPr>
        <p:txBody>
          <a:bodyPr spcFirstLastPara="1" wrap="square" lIns="0" tIns="34275" rIns="68575" bIns="34275" anchor="ctr" anchorCtr="0">
            <a:normAutofit/>
          </a:bodyPr>
          <a:lstStyle>
            <a:lvl1pPr lvl="0" algn="l" rtl="0">
              <a:lnSpc>
                <a:spcPct val="10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omparison 2">
  <p:cSld name="Comparison 2">
    <p:spTree>
      <p:nvGrpSpPr>
        <p:cNvPr id="1" name="Shape 267"/>
        <p:cNvGrpSpPr/>
        <p:nvPr/>
      </p:nvGrpSpPr>
      <p:grpSpPr>
        <a:xfrm>
          <a:off x="0" y="0"/>
          <a:ext cx="0" cy="0"/>
          <a:chOff x="0" y="0"/>
          <a:chExt cx="0" cy="0"/>
        </a:xfrm>
      </p:grpSpPr>
      <p:sp>
        <p:nvSpPr>
          <p:cNvPr id="268" name="Google Shape;268;p33"/>
          <p:cNvSpPr/>
          <p:nvPr/>
        </p:nvSpPr>
        <p:spPr>
          <a:xfrm>
            <a:off x="4572000" y="0"/>
            <a:ext cx="4572000" cy="5143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pic>
        <p:nvPicPr>
          <p:cNvPr id="269" name="Google Shape;269;p33"/>
          <p:cNvPicPr preferRelativeResize="0"/>
          <p:nvPr/>
        </p:nvPicPr>
        <p:blipFill rotWithShape="1">
          <a:blip r:embed="rId2">
            <a:alphaModFix/>
          </a:blip>
          <a:srcRect/>
          <a:stretch/>
        </p:blipFill>
        <p:spPr>
          <a:xfrm>
            <a:off x="7891895" y="4589144"/>
            <a:ext cx="737752" cy="430334"/>
          </a:xfrm>
          <a:prstGeom prst="rect">
            <a:avLst/>
          </a:prstGeom>
          <a:noFill/>
          <a:ln>
            <a:noFill/>
          </a:ln>
        </p:spPr>
      </p:pic>
      <p:sp>
        <p:nvSpPr>
          <p:cNvPr id="270" name="Google Shape;270;p33"/>
          <p:cNvSpPr txBox="1">
            <a:spLocks noGrp="1"/>
          </p:cNvSpPr>
          <p:nvPr>
            <p:ph type="body" idx="1"/>
          </p:nvPr>
        </p:nvSpPr>
        <p:spPr>
          <a:xfrm>
            <a:off x="514351" y="1285875"/>
            <a:ext cx="3743400" cy="638100"/>
          </a:xfrm>
          <a:prstGeom prst="rect">
            <a:avLst/>
          </a:prstGeom>
          <a:noFill/>
          <a:ln>
            <a:noFill/>
          </a:ln>
        </p:spPr>
        <p:txBody>
          <a:bodyPr spcFirstLastPara="1" wrap="square" lIns="0" tIns="34275" rIns="68575" bIns="34275" anchor="t" anchorCtr="0">
            <a:normAutofit/>
          </a:bodyPr>
          <a:lstStyle>
            <a:lvl1pPr marL="457200" lvl="0" indent="-228600" algn="l" rtl="0">
              <a:lnSpc>
                <a:spcPct val="100000"/>
              </a:lnSpc>
              <a:spcBef>
                <a:spcPts val="0"/>
              </a:spcBef>
              <a:spcAft>
                <a:spcPts val="0"/>
              </a:spcAft>
              <a:buSzPts val="1500"/>
              <a:buNone/>
              <a:defRPr sz="1500" b="1" cap="none">
                <a:solidFill>
                  <a:schemeClr val="accent4"/>
                </a:solidFill>
              </a:defRPr>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71" name="Google Shape;271;p33"/>
          <p:cNvSpPr txBox="1">
            <a:spLocks noGrp="1"/>
          </p:cNvSpPr>
          <p:nvPr>
            <p:ph type="body" idx="2"/>
          </p:nvPr>
        </p:nvSpPr>
        <p:spPr>
          <a:xfrm>
            <a:off x="514351" y="1924051"/>
            <a:ext cx="3743400" cy="2533800"/>
          </a:xfrm>
          <a:prstGeom prst="rect">
            <a:avLst/>
          </a:prstGeom>
          <a:noFill/>
          <a:ln>
            <a:noFill/>
          </a:ln>
        </p:spPr>
        <p:txBody>
          <a:bodyPr spcFirstLastPara="1" wrap="square" lIns="0" tIns="34275" rIns="68575" bIns="34275" anchor="t" anchorCtr="0">
            <a:normAutofit/>
          </a:bodyPr>
          <a:lstStyle>
            <a:lvl1pPr marL="457200" lvl="0" indent="-317500" algn="l" rtl="0">
              <a:lnSpc>
                <a:spcPct val="100000"/>
              </a:lnSpc>
              <a:spcBef>
                <a:spcPts val="0"/>
              </a:spcBef>
              <a:spcAft>
                <a:spcPts val="0"/>
              </a:spcAft>
              <a:buSzPts val="1400"/>
              <a:buChar char="•"/>
              <a:defRPr/>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72" name="Google Shape;272;p33"/>
          <p:cNvSpPr txBox="1">
            <a:spLocks noGrp="1"/>
          </p:cNvSpPr>
          <p:nvPr>
            <p:ph type="body" idx="3"/>
          </p:nvPr>
        </p:nvSpPr>
        <p:spPr>
          <a:xfrm>
            <a:off x="4886324" y="1285875"/>
            <a:ext cx="3743400" cy="638100"/>
          </a:xfrm>
          <a:prstGeom prst="rect">
            <a:avLst/>
          </a:prstGeom>
          <a:noFill/>
          <a:ln>
            <a:noFill/>
          </a:ln>
        </p:spPr>
        <p:txBody>
          <a:bodyPr spcFirstLastPara="1" wrap="square" lIns="0" tIns="34275" rIns="68575" bIns="34275" anchor="t" anchorCtr="0">
            <a:normAutofit/>
          </a:bodyPr>
          <a:lstStyle>
            <a:lvl1pPr marL="457200" lvl="0" indent="-228600" algn="l" rtl="0">
              <a:lnSpc>
                <a:spcPct val="100000"/>
              </a:lnSpc>
              <a:spcBef>
                <a:spcPts val="0"/>
              </a:spcBef>
              <a:spcAft>
                <a:spcPts val="0"/>
              </a:spcAft>
              <a:buClr>
                <a:schemeClr val="lt1"/>
              </a:buClr>
              <a:buSzPts val="1500"/>
              <a:buNone/>
              <a:defRPr sz="1500" b="1" cap="none">
                <a:solidFill>
                  <a:schemeClr val="accent5"/>
                </a:solidFill>
              </a:defRPr>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73" name="Google Shape;273;p33"/>
          <p:cNvSpPr txBox="1">
            <a:spLocks noGrp="1"/>
          </p:cNvSpPr>
          <p:nvPr>
            <p:ph type="body" idx="4"/>
          </p:nvPr>
        </p:nvSpPr>
        <p:spPr>
          <a:xfrm>
            <a:off x="4886323" y="1924051"/>
            <a:ext cx="3743400" cy="2533800"/>
          </a:xfrm>
          <a:prstGeom prst="rect">
            <a:avLst/>
          </a:prstGeom>
          <a:noFill/>
          <a:ln>
            <a:noFill/>
          </a:ln>
        </p:spPr>
        <p:txBody>
          <a:bodyPr spcFirstLastPara="1" wrap="square" lIns="0" tIns="34275" rIns="68575" bIns="34275" anchor="t" anchorCtr="0">
            <a:normAutofit/>
          </a:bodyPr>
          <a:lstStyle>
            <a:lvl1pPr marL="457200" lvl="0" indent="-317500" algn="l" rtl="0">
              <a:lnSpc>
                <a:spcPct val="100000"/>
              </a:lnSpc>
              <a:spcBef>
                <a:spcPts val="0"/>
              </a:spcBef>
              <a:spcAft>
                <a:spcPts val="0"/>
              </a:spcAft>
              <a:buClr>
                <a:schemeClr val="accent5"/>
              </a:buClr>
              <a:buSzPts val="1400"/>
              <a:buChar char="•"/>
              <a:defRPr>
                <a:solidFill>
                  <a:schemeClr val="lt1"/>
                </a:solidFill>
              </a:defRPr>
            </a:lvl1pPr>
            <a:lvl2pPr marL="914400" lvl="1" indent="-304800" algn="l" rtl="0">
              <a:lnSpc>
                <a:spcPct val="100000"/>
              </a:lnSpc>
              <a:spcBef>
                <a:spcPts val="900"/>
              </a:spcBef>
              <a:spcAft>
                <a:spcPts val="0"/>
              </a:spcAft>
              <a:buClr>
                <a:schemeClr val="accent5"/>
              </a:buClr>
              <a:buSzPts val="1200"/>
              <a:buChar char="•"/>
              <a:defRPr>
                <a:solidFill>
                  <a:schemeClr val="lt1"/>
                </a:solidFill>
              </a:defRPr>
            </a:lvl2pPr>
            <a:lvl3pPr marL="1371600" lvl="2" indent="-298450" algn="l" rtl="0">
              <a:lnSpc>
                <a:spcPct val="100000"/>
              </a:lnSpc>
              <a:spcBef>
                <a:spcPts val="900"/>
              </a:spcBef>
              <a:spcAft>
                <a:spcPts val="0"/>
              </a:spcAft>
              <a:buClr>
                <a:schemeClr val="accent5"/>
              </a:buClr>
              <a:buSzPts val="1100"/>
              <a:buChar char="‒"/>
              <a:defRPr>
                <a:solidFill>
                  <a:schemeClr val="lt1"/>
                </a:solidFill>
              </a:defRPr>
            </a:lvl3pPr>
            <a:lvl4pPr marL="1828800" lvl="3" indent="-298450" algn="l" rtl="0">
              <a:lnSpc>
                <a:spcPct val="100000"/>
              </a:lnSpc>
              <a:spcBef>
                <a:spcPts val="900"/>
              </a:spcBef>
              <a:spcAft>
                <a:spcPts val="0"/>
              </a:spcAft>
              <a:buClr>
                <a:schemeClr val="accent5"/>
              </a:buClr>
              <a:buSzPts val="1100"/>
              <a:buChar char="‒"/>
              <a:defRPr>
                <a:solidFill>
                  <a:schemeClr val="lt1"/>
                </a:solidFill>
              </a:defRPr>
            </a:lvl4pPr>
            <a:lvl5pPr marL="2286000" lvl="4" indent="-298450" algn="l" rtl="0">
              <a:lnSpc>
                <a:spcPct val="100000"/>
              </a:lnSpc>
              <a:spcBef>
                <a:spcPts val="900"/>
              </a:spcBef>
              <a:spcAft>
                <a:spcPts val="0"/>
              </a:spcAft>
              <a:buClr>
                <a:schemeClr val="accent5"/>
              </a:buClr>
              <a:buSzPts val="1100"/>
              <a:buChar char="‒"/>
              <a:defRPr>
                <a:solidFill>
                  <a:schemeClr val="lt1"/>
                </a:solidFill>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74" name="Google Shape;274;p33"/>
          <p:cNvSpPr txBox="1">
            <a:spLocks noGrp="1"/>
          </p:cNvSpPr>
          <p:nvPr>
            <p:ph type="title"/>
          </p:nvPr>
        </p:nvSpPr>
        <p:spPr>
          <a:xfrm>
            <a:off x="514350" y="227375"/>
            <a:ext cx="3543300" cy="851100"/>
          </a:xfrm>
          <a:prstGeom prst="rect">
            <a:avLst/>
          </a:prstGeom>
          <a:noFill/>
          <a:ln>
            <a:noFill/>
          </a:ln>
        </p:spPr>
        <p:txBody>
          <a:bodyPr spcFirstLastPara="1" wrap="square" lIns="0" tIns="34275" rIns="68575" bIns="34275" anchor="ctr" anchorCtr="0">
            <a:normAutofit/>
          </a:bodyPr>
          <a:lstStyle>
            <a:lvl1pPr lvl="0" algn="l" rtl="0">
              <a:lnSpc>
                <a:spcPct val="100000"/>
              </a:lnSpc>
              <a:spcBef>
                <a:spcPts val="0"/>
              </a:spcBef>
              <a:spcAft>
                <a:spcPts val="0"/>
              </a:spcAft>
              <a:buClr>
                <a:schemeClr val="dk1"/>
              </a:buClr>
              <a:buSzPts val="2100"/>
              <a:buFont typeface="Arial Black"/>
              <a:buNone/>
              <a:defRPr b="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grpSp>
        <p:nvGrpSpPr>
          <p:cNvPr id="275" name="Google Shape;275;p33"/>
          <p:cNvGrpSpPr/>
          <p:nvPr/>
        </p:nvGrpSpPr>
        <p:grpSpPr>
          <a:xfrm>
            <a:off x="8427246" y="0"/>
            <a:ext cx="210740" cy="961904"/>
            <a:chOff x="11222692" y="155575"/>
            <a:chExt cx="280986" cy="1282539"/>
          </a:xfrm>
        </p:grpSpPr>
        <p:pic>
          <p:nvPicPr>
            <p:cNvPr id="276" name="Google Shape;276;p33"/>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277" name="Google Shape;277;p33"/>
            <p:cNvSpPr/>
            <p:nvPr/>
          </p:nvSpPr>
          <p:spPr>
            <a:xfrm>
              <a:off x="11336200" y="155575"/>
              <a:ext cx="54000" cy="9684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278" name="Google Shape;278;p33"/>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79" name="Google Shape;279;p33"/>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 Column ">
  <p:cSld name="3 Column ">
    <p:spTree>
      <p:nvGrpSpPr>
        <p:cNvPr id="1" name="Shape 280"/>
        <p:cNvGrpSpPr/>
        <p:nvPr/>
      </p:nvGrpSpPr>
      <p:grpSpPr>
        <a:xfrm>
          <a:off x="0" y="0"/>
          <a:ext cx="0" cy="0"/>
          <a:chOff x="0" y="0"/>
          <a:chExt cx="0" cy="0"/>
        </a:xfrm>
      </p:grpSpPr>
      <p:sp>
        <p:nvSpPr>
          <p:cNvPr id="281" name="Google Shape;281;p34"/>
          <p:cNvSpPr txBox="1">
            <a:spLocks noGrp="1"/>
          </p:cNvSpPr>
          <p:nvPr>
            <p:ph type="body" idx="1"/>
          </p:nvPr>
        </p:nvSpPr>
        <p:spPr>
          <a:xfrm>
            <a:off x="514351" y="1285874"/>
            <a:ext cx="2586000" cy="638100"/>
          </a:xfrm>
          <a:prstGeom prst="rect">
            <a:avLst/>
          </a:prstGeom>
          <a:noFill/>
          <a:ln>
            <a:noFill/>
          </a:ln>
        </p:spPr>
        <p:txBody>
          <a:bodyPr spcFirstLastPara="1" wrap="square" lIns="0" tIns="0" rIns="68575" bIns="34275" anchor="t" anchorCtr="0">
            <a:normAutofit/>
          </a:bodyPr>
          <a:lstStyle>
            <a:lvl1pPr marL="457200" lvl="0" indent="-228600" algn="l" rtl="0">
              <a:lnSpc>
                <a:spcPct val="100000"/>
              </a:lnSpc>
              <a:spcBef>
                <a:spcPts val="0"/>
              </a:spcBef>
              <a:spcAft>
                <a:spcPts val="0"/>
              </a:spcAft>
              <a:buSzPts val="1400"/>
              <a:buNone/>
              <a:defRPr sz="1400" b="1" cap="none">
                <a:solidFill>
                  <a:schemeClr val="accent1"/>
                </a:solidFill>
              </a:defRPr>
            </a:lvl1pPr>
            <a:lvl2pPr marL="914400" lvl="1" indent="-228600" algn="l" rtl="0">
              <a:lnSpc>
                <a:spcPct val="100000"/>
              </a:lnSpc>
              <a:spcBef>
                <a:spcPts val="900"/>
              </a:spcBef>
              <a:spcAft>
                <a:spcPts val="0"/>
              </a:spcAft>
              <a:buSzPts val="1500"/>
              <a:buNone/>
              <a:defRPr sz="1500" b="1"/>
            </a:lvl2pPr>
            <a:lvl3pPr marL="1371600" lvl="2" indent="-228600" algn="l" rtl="0">
              <a:lnSpc>
                <a:spcPct val="100000"/>
              </a:lnSpc>
              <a:spcBef>
                <a:spcPts val="900"/>
              </a:spcBef>
              <a:spcAft>
                <a:spcPts val="0"/>
              </a:spcAft>
              <a:buSzPts val="1400"/>
              <a:buNone/>
              <a:defRPr sz="1400" b="1"/>
            </a:lvl3pPr>
            <a:lvl4pPr marL="1828800" lvl="3" indent="-228600" algn="l" rtl="0">
              <a:lnSpc>
                <a:spcPct val="100000"/>
              </a:lnSpc>
              <a:spcBef>
                <a:spcPts val="900"/>
              </a:spcBef>
              <a:spcAft>
                <a:spcPts val="0"/>
              </a:spcAft>
              <a:buSzPts val="1200"/>
              <a:buNone/>
              <a:defRPr sz="1200" b="1"/>
            </a:lvl4pPr>
            <a:lvl5pPr marL="2286000" lvl="4" indent="-228600" algn="l" rtl="0">
              <a:lnSpc>
                <a:spcPct val="100000"/>
              </a:lnSpc>
              <a:spcBef>
                <a:spcPts val="900"/>
              </a:spcBef>
              <a:spcAft>
                <a:spcPts val="0"/>
              </a:spcAft>
              <a:buSzPts val="1200"/>
              <a:buNone/>
              <a:defRPr sz="1200" b="1"/>
            </a:lvl5pPr>
            <a:lvl6pPr marL="2743200" lvl="5" indent="-228600" algn="l" rtl="0">
              <a:lnSpc>
                <a:spcPct val="90000"/>
              </a:lnSpc>
              <a:spcBef>
                <a:spcPts val="9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282" name="Google Shape;282;p34"/>
          <p:cNvSpPr txBox="1">
            <a:spLocks noGrp="1"/>
          </p:cNvSpPr>
          <p:nvPr>
            <p:ph type="body" idx="2"/>
          </p:nvPr>
        </p:nvSpPr>
        <p:spPr>
          <a:xfrm>
            <a:off x="515542" y="1924050"/>
            <a:ext cx="2586000" cy="2533800"/>
          </a:xfrm>
          <a:prstGeom prst="rect">
            <a:avLst/>
          </a:prstGeom>
          <a:solidFill>
            <a:schemeClr val="accent1"/>
          </a:solidFill>
          <a:ln>
            <a:noFill/>
          </a:ln>
        </p:spPr>
        <p:txBody>
          <a:bodyPr spcFirstLastPara="1" wrap="square" lIns="135000" tIns="108000" rIns="135000" bIns="108000" anchor="t" anchorCtr="0">
            <a:normAutofit/>
          </a:bodyPr>
          <a:lstStyle>
            <a:lvl1pPr marL="457200" lvl="0" indent="-228600" algn="l" rtl="0">
              <a:lnSpc>
                <a:spcPct val="100000"/>
              </a:lnSpc>
              <a:spcBef>
                <a:spcPts val="0"/>
              </a:spcBef>
              <a:spcAft>
                <a:spcPts val="0"/>
              </a:spcAft>
              <a:buClr>
                <a:schemeClr val="lt1"/>
              </a:buClr>
              <a:buSzPts val="1200"/>
              <a:buNone/>
              <a:defRPr sz="1200">
                <a:solidFill>
                  <a:schemeClr val="lt1"/>
                </a:solidFill>
              </a:defRPr>
            </a:lvl1pPr>
            <a:lvl2pPr marL="914400" lvl="1" indent="-304800" algn="l" rtl="0">
              <a:lnSpc>
                <a:spcPct val="100000"/>
              </a:lnSpc>
              <a:spcBef>
                <a:spcPts val="900"/>
              </a:spcBef>
              <a:spcAft>
                <a:spcPts val="0"/>
              </a:spcAft>
              <a:buClr>
                <a:schemeClr val="lt1"/>
              </a:buClr>
              <a:buSzPts val="1200"/>
              <a:buChar char="•"/>
              <a:defRPr sz="1200">
                <a:solidFill>
                  <a:schemeClr val="lt1"/>
                </a:solidFill>
              </a:defRPr>
            </a:lvl2pPr>
            <a:lvl3pPr marL="1371600" lvl="2" indent="-298450" algn="l" rtl="0">
              <a:lnSpc>
                <a:spcPct val="100000"/>
              </a:lnSpc>
              <a:spcBef>
                <a:spcPts val="900"/>
              </a:spcBef>
              <a:spcAft>
                <a:spcPts val="0"/>
              </a:spcAft>
              <a:buClr>
                <a:schemeClr val="lt1"/>
              </a:buClr>
              <a:buSzPts val="1100"/>
              <a:buChar char="‒"/>
              <a:defRPr sz="1100">
                <a:solidFill>
                  <a:schemeClr val="lt1"/>
                </a:solidFill>
              </a:defRPr>
            </a:lvl3pPr>
            <a:lvl4pPr marL="1828800" lvl="3" indent="-298450" algn="l" rtl="0">
              <a:lnSpc>
                <a:spcPct val="100000"/>
              </a:lnSpc>
              <a:spcBef>
                <a:spcPts val="900"/>
              </a:spcBef>
              <a:spcAft>
                <a:spcPts val="0"/>
              </a:spcAft>
              <a:buClr>
                <a:schemeClr val="lt1"/>
              </a:buClr>
              <a:buSzPts val="1100"/>
              <a:buChar char="‒"/>
              <a:defRPr sz="1100">
                <a:solidFill>
                  <a:schemeClr val="lt1"/>
                </a:solidFill>
              </a:defRPr>
            </a:lvl4pPr>
            <a:lvl5pPr marL="2286000" lvl="4" indent="-298450" algn="l" rtl="0">
              <a:lnSpc>
                <a:spcPct val="100000"/>
              </a:lnSpc>
              <a:spcBef>
                <a:spcPts val="900"/>
              </a:spcBef>
              <a:spcAft>
                <a:spcPts val="0"/>
              </a:spcAft>
              <a:buClr>
                <a:schemeClr val="lt1"/>
              </a:buClr>
              <a:buSzPts val="1100"/>
              <a:buChar char="‒"/>
              <a:defRPr sz="1100">
                <a:solidFill>
                  <a:schemeClr val="lt1"/>
                </a:solidFill>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83" name="Google Shape;283;p34"/>
          <p:cNvSpPr txBox="1">
            <a:spLocks noGrp="1"/>
          </p:cNvSpPr>
          <p:nvPr>
            <p:ph type="body" idx="3"/>
          </p:nvPr>
        </p:nvSpPr>
        <p:spPr>
          <a:xfrm>
            <a:off x="3277789" y="1285874"/>
            <a:ext cx="2586000" cy="638100"/>
          </a:xfrm>
          <a:prstGeom prst="rect">
            <a:avLst/>
          </a:prstGeom>
          <a:noFill/>
          <a:ln>
            <a:noFill/>
          </a:ln>
        </p:spPr>
        <p:txBody>
          <a:bodyPr spcFirstLastPara="1" wrap="square" lIns="0" tIns="0" rIns="68575" bIns="34275" anchor="t" anchorCtr="0">
            <a:normAutofit/>
          </a:bodyPr>
          <a:lstStyle>
            <a:lvl1pPr marL="457200" lvl="0" indent="-228600" algn="l" rtl="0">
              <a:lnSpc>
                <a:spcPct val="100000"/>
              </a:lnSpc>
              <a:spcBef>
                <a:spcPts val="0"/>
              </a:spcBef>
              <a:spcAft>
                <a:spcPts val="0"/>
              </a:spcAft>
              <a:buSzPts val="1400"/>
              <a:buNone/>
              <a:defRPr sz="1400" b="1" cap="none">
                <a:solidFill>
                  <a:schemeClr val="accent4"/>
                </a:solidFill>
              </a:defRPr>
            </a:lvl1pPr>
            <a:lvl2pPr marL="914400" lvl="1" indent="-228600" algn="l" rtl="0">
              <a:lnSpc>
                <a:spcPct val="100000"/>
              </a:lnSpc>
              <a:spcBef>
                <a:spcPts val="900"/>
              </a:spcBef>
              <a:spcAft>
                <a:spcPts val="0"/>
              </a:spcAft>
              <a:buSzPts val="1500"/>
              <a:buNone/>
              <a:defRPr sz="1500" b="1"/>
            </a:lvl2pPr>
            <a:lvl3pPr marL="1371600" lvl="2" indent="-228600" algn="l" rtl="0">
              <a:lnSpc>
                <a:spcPct val="100000"/>
              </a:lnSpc>
              <a:spcBef>
                <a:spcPts val="900"/>
              </a:spcBef>
              <a:spcAft>
                <a:spcPts val="0"/>
              </a:spcAft>
              <a:buSzPts val="1400"/>
              <a:buNone/>
              <a:defRPr sz="1400" b="1"/>
            </a:lvl3pPr>
            <a:lvl4pPr marL="1828800" lvl="3" indent="-228600" algn="l" rtl="0">
              <a:lnSpc>
                <a:spcPct val="100000"/>
              </a:lnSpc>
              <a:spcBef>
                <a:spcPts val="900"/>
              </a:spcBef>
              <a:spcAft>
                <a:spcPts val="0"/>
              </a:spcAft>
              <a:buSzPts val="1200"/>
              <a:buNone/>
              <a:defRPr sz="1200" b="1"/>
            </a:lvl4pPr>
            <a:lvl5pPr marL="2286000" lvl="4" indent="-228600" algn="l" rtl="0">
              <a:lnSpc>
                <a:spcPct val="100000"/>
              </a:lnSpc>
              <a:spcBef>
                <a:spcPts val="900"/>
              </a:spcBef>
              <a:spcAft>
                <a:spcPts val="0"/>
              </a:spcAft>
              <a:buSzPts val="1200"/>
              <a:buNone/>
              <a:defRPr sz="1200" b="1"/>
            </a:lvl5pPr>
            <a:lvl6pPr marL="2743200" lvl="5" indent="-228600" algn="l" rtl="0">
              <a:lnSpc>
                <a:spcPct val="90000"/>
              </a:lnSpc>
              <a:spcBef>
                <a:spcPts val="9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284" name="Google Shape;284;p34"/>
          <p:cNvSpPr txBox="1">
            <a:spLocks noGrp="1"/>
          </p:cNvSpPr>
          <p:nvPr>
            <p:ph type="body" idx="4"/>
          </p:nvPr>
        </p:nvSpPr>
        <p:spPr>
          <a:xfrm>
            <a:off x="3278981" y="1924050"/>
            <a:ext cx="2586000" cy="2533800"/>
          </a:xfrm>
          <a:prstGeom prst="rect">
            <a:avLst/>
          </a:prstGeom>
          <a:solidFill>
            <a:schemeClr val="accent4"/>
          </a:solidFill>
          <a:ln>
            <a:noFill/>
          </a:ln>
        </p:spPr>
        <p:txBody>
          <a:bodyPr spcFirstLastPara="1" wrap="square" lIns="135000" tIns="108000" rIns="135000" bIns="108000" anchor="t" anchorCtr="0">
            <a:normAutofit/>
          </a:bodyPr>
          <a:lstStyle>
            <a:lvl1pPr marL="457200" lvl="0" indent="-228600" algn="l" rtl="0">
              <a:lnSpc>
                <a:spcPct val="100000"/>
              </a:lnSpc>
              <a:spcBef>
                <a:spcPts val="0"/>
              </a:spcBef>
              <a:spcAft>
                <a:spcPts val="0"/>
              </a:spcAft>
              <a:buClr>
                <a:schemeClr val="lt1"/>
              </a:buClr>
              <a:buSzPts val="1200"/>
              <a:buNone/>
              <a:defRPr sz="1200">
                <a:solidFill>
                  <a:schemeClr val="lt1"/>
                </a:solidFill>
              </a:defRPr>
            </a:lvl1pPr>
            <a:lvl2pPr marL="914400" lvl="1" indent="-304800" algn="l" rtl="0">
              <a:lnSpc>
                <a:spcPct val="100000"/>
              </a:lnSpc>
              <a:spcBef>
                <a:spcPts val="900"/>
              </a:spcBef>
              <a:spcAft>
                <a:spcPts val="0"/>
              </a:spcAft>
              <a:buClr>
                <a:schemeClr val="lt1"/>
              </a:buClr>
              <a:buSzPts val="1200"/>
              <a:buChar char="•"/>
              <a:defRPr sz="1200">
                <a:solidFill>
                  <a:schemeClr val="lt1"/>
                </a:solidFill>
              </a:defRPr>
            </a:lvl2pPr>
            <a:lvl3pPr marL="1371600" lvl="2" indent="-298450" algn="l" rtl="0">
              <a:lnSpc>
                <a:spcPct val="100000"/>
              </a:lnSpc>
              <a:spcBef>
                <a:spcPts val="900"/>
              </a:spcBef>
              <a:spcAft>
                <a:spcPts val="0"/>
              </a:spcAft>
              <a:buClr>
                <a:schemeClr val="lt1"/>
              </a:buClr>
              <a:buSzPts val="1100"/>
              <a:buChar char="‒"/>
              <a:defRPr sz="1100">
                <a:solidFill>
                  <a:schemeClr val="lt1"/>
                </a:solidFill>
              </a:defRPr>
            </a:lvl3pPr>
            <a:lvl4pPr marL="1828800" lvl="3" indent="-298450" algn="l" rtl="0">
              <a:lnSpc>
                <a:spcPct val="100000"/>
              </a:lnSpc>
              <a:spcBef>
                <a:spcPts val="900"/>
              </a:spcBef>
              <a:spcAft>
                <a:spcPts val="0"/>
              </a:spcAft>
              <a:buClr>
                <a:schemeClr val="lt1"/>
              </a:buClr>
              <a:buSzPts val="1100"/>
              <a:buChar char="‒"/>
              <a:defRPr sz="1100">
                <a:solidFill>
                  <a:schemeClr val="lt1"/>
                </a:solidFill>
              </a:defRPr>
            </a:lvl4pPr>
            <a:lvl5pPr marL="2286000" lvl="4" indent="-298450" algn="l" rtl="0">
              <a:lnSpc>
                <a:spcPct val="100000"/>
              </a:lnSpc>
              <a:spcBef>
                <a:spcPts val="900"/>
              </a:spcBef>
              <a:spcAft>
                <a:spcPts val="0"/>
              </a:spcAft>
              <a:buClr>
                <a:schemeClr val="lt1"/>
              </a:buClr>
              <a:buSzPts val="1100"/>
              <a:buChar char="‒"/>
              <a:defRPr sz="1100">
                <a:solidFill>
                  <a:schemeClr val="lt1"/>
                </a:solidFill>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85" name="Google Shape;285;p34"/>
          <p:cNvSpPr txBox="1">
            <a:spLocks noGrp="1"/>
          </p:cNvSpPr>
          <p:nvPr>
            <p:ph type="body" idx="5"/>
          </p:nvPr>
        </p:nvSpPr>
        <p:spPr>
          <a:xfrm>
            <a:off x="6043611" y="1285874"/>
            <a:ext cx="2586000" cy="638100"/>
          </a:xfrm>
          <a:prstGeom prst="rect">
            <a:avLst/>
          </a:prstGeom>
          <a:noFill/>
          <a:ln>
            <a:noFill/>
          </a:ln>
        </p:spPr>
        <p:txBody>
          <a:bodyPr spcFirstLastPara="1" wrap="square" lIns="0" tIns="0" rIns="68575" bIns="34275" anchor="t" anchorCtr="0">
            <a:normAutofit/>
          </a:bodyPr>
          <a:lstStyle>
            <a:lvl1pPr marL="457200" lvl="0" indent="-228600" algn="l" rtl="0">
              <a:lnSpc>
                <a:spcPct val="100000"/>
              </a:lnSpc>
              <a:spcBef>
                <a:spcPts val="0"/>
              </a:spcBef>
              <a:spcAft>
                <a:spcPts val="0"/>
              </a:spcAft>
              <a:buSzPts val="1400"/>
              <a:buNone/>
              <a:defRPr sz="1400" b="1" cap="none">
                <a:solidFill>
                  <a:schemeClr val="accent3"/>
                </a:solidFill>
              </a:defRPr>
            </a:lvl1pPr>
            <a:lvl2pPr marL="914400" lvl="1" indent="-228600" algn="l" rtl="0">
              <a:lnSpc>
                <a:spcPct val="100000"/>
              </a:lnSpc>
              <a:spcBef>
                <a:spcPts val="900"/>
              </a:spcBef>
              <a:spcAft>
                <a:spcPts val="0"/>
              </a:spcAft>
              <a:buSzPts val="1500"/>
              <a:buNone/>
              <a:defRPr sz="1500" b="1"/>
            </a:lvl2pPr>
            <a:lvl3pPr marL="1371600" lvl="2" indent="-228600" algn="l" rtl="0">
              <a:lnSpc>
                <a:spcPct val="100000"/>
              </a:lnSpc>
              <a:spcBef>
                <a:spcPts val="900"/>
              </a:spcBef>
              <a:spcAft>
                <a:spcPts val="0"/>
              </a:spcAft>
              <a:buSzPts val="1400"/>
              <a:buNone/>
              <a:defRPr sz="1400" b="1"/>
            </a:lvl3pPr>
            <a:lvl4pPr marL="1828800" lvl="3" indent="-228600" algn="l" rtl="0">
              <a:lnSpc>
                <a:spcPct val="100000"/>
              </a:lnSpc>
              <a:spcBef>
                <a:spcPts val="900"/>
              </a:spcBef>
              <a:spcAft>
                <a:spcPts val="0"/>
              </a:spcAft>
              <a:buSzPts val="1200"/>
              <a:buNone/>
              <a:defRPr sz="1200" b="1"/>
            </a:lvl4pPr>
            <a:lvl5pPr marL="2286000" lvl="4" indent="-228600" algn="l" rtl="0">
              <a:lnSpc>
                <a:spcPct val="100000"/>
              </a:lnSpc>
              <a:spcBef>
                <a:spcPts val="900"/>
              </a:spcBef>
              <a:spcAft>
                <a:spcPts val="0"/>
              </a:spcAft>
              <a:buSzPts val="1200"/>
              <a:buNone/>
              <a:defRPr sz="1200" b="1"/>
            </a:lvl5pPr>
            <a:lvl6pPr marL="2743200" lvl="5" indent="-228600" algn="l" rtl="0">
              <a:lnSpc>
                <a:spcPct val="90000"/>
              </a:lnSpc>
              <a:spcBef>
                <a:spcPts val="9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286" name="Google Shape;286;p34"/>
          <p:cNvSpPr txBox="1">
            <a:spLocks noGrp="1"/>
          </p:cNvSpPr>
          <p:nvPr>
            <p:ph type="body" idx="6"/>
          </p:nvPr>
        </p:nvSpPr>
        <p:spPr>
          <a:xfrm>
            <a:off x="6043612" y="1924050"/>
            <a:ext cx="2586000" cy="2533800"/>
          </a:xfrm>
          <a:prstGeom prst="rect">
            <a:avLst/>
          </a:prstGeom>
          <a:solidFill>
            <a:schemeClr val="accent3"/>
          </a:solidFill>
          <a:ln>
            <a:noFill/>
          </a:ln>
        </p:spPr>
        <p:txBody>
          <a:bodyPr spcFirstLastPara="1" wrap="square" lIns="135000" tIns="108000" rIns="135000" bIns="108000" anchor="t" anchorCtr="0">
            <a:normAutofit/>
          </a:bodyPr>
          <a:lstStyle>
            <a:lvl1pPr marL="457200" lvl="0" indent="-228600" algn="l" rtl="0">
              <a:lnSpc>
                <a:spcPct val="100000"/>
              </a:lnSpc>
              <a:spcBef>
                <a:spcPts val="0"/>
              </a:spcBef>
              <a:spcAft>
                <a:spcPts val="0"/>
              </a:spcAft>
              <a:buClr>
                <a:schemeClr val="lt1"/>
              </a:buClr>
              <a:buSzPts val="1200"/>
              <a:buNone/>
              <a:defRPr sz="1200">
                <a:solidFill>
                  <a:schemeClr val="lt1"/>
                </a:solidFill>
              </a:defRPr>
            </a:lvl1pPr>
            <a:lvl2pPr marL="914400" lvl="1" indent="-304800" algn="l" rtl="0">
              <a:lnSpc>
                <a:spcPct val="100000"/>
              </a:lnSpc>
              <a:spcBef>
                <a:spcPts val="900"/>
              </a:spcBef>
              <a:spcAft>
                <a:spcPts val="0"/>
              </a:spcAft>
              <a:buClr>
                <a:schemeClr val="lt1"/>
              </a:buClr>
              <a:buSzPts val="1200"/>
              <a:buChar char="•"/>
              <a:defRPr sz="1200">
                <a:solidFill>
                  <a:schemeClr val="lt1"/>
                </a:solidFill>
              </a:defRPr>
            </a:lvl2pPr>
            <a:lvl3pPr marL="1371600" lvl="2" indent="-298450" algn="l" rtl="0">
              <a:lnSpc>
                <a:spcPct val="100000"/>
              </a:lnSpc>
              <a:spcBef>
                <a:spcPts val="900"/>
              </a:spcBef>
              <a:spcAft>
                <a:spcPts val="0"/>
              </a:spcAft>
              <a:buClr>
                <a:schemeClr val="lt1"/>
              </a:buClr>
              <a:buSzPts val="1100"/>
              <a:buChar char="‒"/>
              <a:defRPr sz="1100">
                <a:solidFill>
                  <a:schemeClr val="lt1"/>
                </a:solidFill>
              </a:defRPr>
            </a:lvl3pPr>
            <a:lvl4pPr marL="1828800" lvl="3" indent="-298450" algn="l" rtl="0">
              <a:lnSpc>
                <a:spcPct val="100000"/>
              </a:lnSpc>
              <a:spcBef>
                <a:spcPts val="900"/>
              </a:spcBef>
              <a:spcAft>
                <a:spcPts val="0"/>
              </a:spcAft>
              <a:buClr>
                <a:schemeClr val="lt1"/>
              </a:buClr>
              <a:buSzPts val="1100"/>
              <a:buChar char="‒"/>
              <a:defRPr sz="1100">
                <a:solidFill>
                  <a:schemeClr val="lt1"/>
                </a:solidFill>
              </a:defRPr>
            </a:lvl4pPr>
            <a:lvl5pPr marL="2286000" lvl="4" indent="-298450" algn="l" rtl="0">
              <a:lnSpc>
                <a:spcPct val="100000"/>
              </a:lnSpc>
              <a:spcBef>
                <a:spcPts val="900"/>
              </a:spcBef>
              <a:spcAft>
                <a:spcPts val="0"/>
              </a:spcAft>
              <a:buClr>
                <a:schemeClr val="lt1"/>
              </a:buClr>
              <a:buSzPts val="1100"/>
              <a:buChar char="‒"/>
              <a:defRPr sz="1100">
                <a:solidFill>
                  <a:schemeClr val="lt1"/>
                </a:solidFill>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287" name="Google Shape;287;p34"/>
          <p:cNvPicPr preferRelativeResize="0"/>
          <p:nvPr/>
        </p:nvPicPr>
        <p:blipFill rotWithShape="1">
          <a:blip r:embed="rId2">
            <a:alphaModFix/>
          </a:blip>
          <a:srcRect/>
          <a:stretch/>
        </p:blipFill>
        <p:spPr>
          <a:xfrm>
            <a:off x="7891895" y="4589144"/>
            <a:ext cx="737754" cy="430335"/>
          </a:xfrm>
          <a:prstGeom prst="rect">
            <a:avLst/>
          </a:prstGeom>
          <a:noFill/>
          <a:ln>
            <a:noFill/>
          </a:ln>
        </p:spPr>
      </p:pic>
      <p:grpSp>
        <p:nvGrpSpPr>
          <p:cNvPr id="288" name="Google Shape;288;p34"/>
          <p:cNvGrpSpPr/>
          <p:nvPr/>
        </p:nvGrpSpPr>
        <p:grpSpPr>
          <a:xfrm>
            <a:off x="8427246" y="0"/>
            <a:ext cx="210740" cy="961904"/>
            <a:chOff x="11222692" y="155575"/>
            <a:chExt cx="280986" cy="1282539"/>
          </a:xfrm>
        </p:grpSpPr>
        <p:pic>
          <p:nvPicPr>
            <p:cNvPr id="289" name="Google Shape;289;p34"/>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290" name="Google Shape;290;p34"/>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291" name="Google Shape;291;p34"/>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92" name="Google Shape;292;p34"/>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293" name="Google Shape;293;p34"/>
          <p:cNvSpPr txBox="1">
            <a:spLocks noGrp="1"/>
          </p:cNvSpPr>
          <p:nvPr>
            <p:ph type="title"/>
          </p:nvPr>
        </p:nvSpPr>
        <p:spPr>
          <a:xfrm>
            <a:off x="514350" y="227375"/>
            <a:ext cx="6732900" cy="851100"/>
          </a:xfrm>
          <a:prstGeom prst="rect">
            <a:avLst/>
          </a:prstGeom>
          <a:noFill/>
          <a:ln>
            <a:noFill/>
          </a:ln>
        </p:spPr>
        <p:txBody>
          <a:bodyPr spcFirstLastPara="1" wrap="square" lIns="0" tIns="34275" rIns="68575" bIns="34275" anchor="ctr" anchorCtr="0">
            <a:normAutofit/>
          </a:bodyPr>
          <a:lstStyle>
            <a:lvl1pPr lvl="0" algn="l" rtl="0">
              <a:lnSpc>
                <a:spcPct val="10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 Column ">
  <p:cSld name="4 Column ">
    <p:spTree>
      <p:nvGrpSpPr>
        <p:cNvPr id="1" name="Shape 294"/>
        <p:cNvGrpSpPr/>
        <p:nvPr/>
      </p:nvGrpSpPr>
      <p:grpSpPr>
        <a:xfrm>
          <a:off x="0" y="0"/>
          <a:ext cx="0" cy="0"/>
          <a:chOff x="0" y="0"/>
          <a:chExt cx="0" cy="0"/>
        </a:xfrm>
      </p:grpSpPr>
      <p:sp>
        <p:nvSpPr>
          <p:cNvPr id="295" name="Google Shape;295;p35"/>
          <p:cNvSpPr txBox="1">
            <a:spLocks noGrp="1"/>
          </p:cNvSpPr>
          <p:nvPr>
            <p:ph type="body" idx="1"/>
          </p:nvPr>
        </p:nvSpPr>
        <p:spPr>
          <a:xfrm>
            <a:off x="513158" y="1285876"/>
            <a:ext cx="1894200" cy="638100"/>
          </a:xfrm>
          <a:prstGeom prst="rect">
            <a:avLst/>
          </a:prstGeom>
          <a:noFill/>
          <a:ln>
            <a:noFill/>
          </a:ln>
        </p:spPr>
        <p:txBody>
          <a:bodyPr spcFirstLastPara="1" wrap="square" lIns="0" tIns="0" rIns="0" bIns="34275" anchor="t" anchorCtr="0">
            <a:normAutofit/>
          </a:bodyPr>
          <a:lstStyle>
            <a:lvl1pPr marL="457200" lvl="0" indent="-228600" algn="l" rtl="0">
              <a:lnSpc>
                <a:spcPct val="100000"/>
              </a:lnSpc>
              <a:spcBef>
                <a:spcPts val="0"/>
              </a:spcBef>
              <a:spcAft>
                <a:spcPts val="0"/>
              </a:spcAft>
              <a:buSzPts val="1400"/>
              <a:buNone/>
              <a:defRPr sz="1400" b="1" cap="none">
                <a:solidFill>
                  <a:schemeClr val="accent1"/>
                </a:solidFill>
              </a:defRPr>
            </a:lvl1pPr>
            <a:lvl2pPr marL="914400" lvl="1" indent="-228600" algn="l" rtl="0">
              <a:lnSpc>
                <a:spcPct val="100000"/>
              </a:lnSpc>
              <a:spcBef>
                <a:spcPts val="900"/>
              </a:spcBef>
              <a:spcAft>
                <a:spcPts val="0"/>
              </a:spcAft>
              <a:buSzPts val="1500"/>
              <a:buNone/>
              <a:defRPr sz="1500" b="1"/>
            </a:lvl2pPr>
            <a:lvl3pPr marL="1371600" lvl="2" indent="-228600" algn="l" rtl="0">
              <a:lnSpc>
                <a:spcPct val="100000"/>
              </a:lnSpc>
              <a:spcBef>
                <a:spcPts val="900"/>
              </a:spcBef>
              <a:spcAft>
                <a:spcPts val="0"/>
              </a:spcAft>
              <a:buSzPts val="1400"/>
              <a:buNone/>
              <a:defRPr sz="1400" b="1"/>
            </a:lvl3pPr>
            <a:lvl4pPr marL="1828800" lvl="3" indent="-228600" algn="l" rtl="0">
              <a:lnSpc>
                <a:spcPct val="100000"/>
              </a:lnSpc>
              <a:spcBef>
                <a:spcPts val="900"/>
              </a:spcBef>
              <a:spcAft>
                <a:spcPts val="0"/>
              </a:spcAft>
              <a:buSzPts val="1200"/>
              <a:buNone/>
              <a:defRPr sz="1200" b="1"/>
            </a:lvl4pPr>
            <a:lvl5pPr marL="2286000" lvl="4" indent="-228600" algn="l" rtl="0">
              <a:lnSpc>
                <a:spcPct val="100000"/>
              </a:lnSpc>
              <a:spcBef>
                <a:spcPts val="900"/>
              </a:spcBef>
              <a:spcAft>
                <a:spcPts val="0"/>
              </a:spcAft>
              <a:buSzPts val="1200"/>
              <a:buNone/>
              <a:defRPr sz="1200" b="1"/>
            </a:lvl5pPr>
            <a:lvl6pPr marL="2743200" lvl="5" indent="-228600" algn="l" rtl="0">
              <a:lnSpc>
                <a:spcPct val="90000"/>
              </a:lnSpc>
              <a:spcBef>
                <a:spcPts val="9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296" name="Google Shape;296;p35"/>
          <p:cNvSpPr txBox="1">
            <a:spLocks noGrp="1"/>
          </p:cNvSpPr>
          <p:nvPr>
            <p:ph type="body" idx="2"/>
          </p:nvPr>
        </p:nvSpPr>
        <p:spPr>
          <a:xfrm>
            <a:off x="514351" y="1924050"/>
            <a:ext cx="1894200" cy="2533800"/>
          </a:xfrm>
          <a:prstGeom prst="rect">
            <a:avLst/>
          </a:prstGeom>
          <a:solidFill>
            <a:schemeClr val="accent1"/>
          </a:solidFill>
          <a:ln>
            <a:noFill/>
          </a:ln>
        </p:spPr>
        <p:txBody>
          <a:bodyPr spcFirstLastPara="1" wrap="square" lIns="135000" tIns="108000" rIns="135000" bIns="108000" anchor="t" anchorCtr="0">
            <a:normAutofit/>
          </a:bodyPr>
          <a:lstStyle>
            <a:lvl1pPr marL="457200" lvl="0" indent="-228600" algn="l" rtl="0">
              <a:lnSpc>
                <a:spcPct val="100000"/>
              </a:lnSpc>
              <a:spcBef>
                <a:spcPts val="0"/>
              </a:spcBef>
              <a:spcAft>
                <a:spcPts val="0"/>
              </a:spcAft>
              <a:buClr>
                <a:schemeClr val="lt1"/>
              </a:buClr>
              <a:buSzPts val="1100"/>
              <a:buNone/>
              <a:defRPr sz="1100">
                <a:solidFill>
                  <a:schemeClr val="lt1"/>
                </a:solidFill>
              </a:defRPr>
            </a:lvl1pPr>
            <a:lvl2pPr marL="914400" lvl="1" indent="-298450" algn="l" rtl="0">
              <a:lnSpc>
                <a:spcPct val="100000"/>
              </a:lnSpc>
              <a:spcBef>
                <a:spcPts val="900"/>
              </a:spcBef>
              <a:spcAft>
                <a:spcPts val="0"/>
              </a:spcAft>
              <a:buClr>
                <a:schemeClr val="lt1"/>
              </a:buClr>
              <a:buSzPts val="1100"/>
              <a:buChar char="•"/>
              <a:defRPr sz="1100">
                <a:solidFill>
                  <a:schemeClr val="lt1"/>
                </a:solidFill>
              </a:defRPr>
            </a:lvl2pPr>
            <a:lvl3pPr marL="1371600" lvl="2" indent="-285750" algn="l" rtl="0">
              <a:lnSpc>
                <a:spcPct val="100000"/>
              </a:lnSpc>
              <a:spcBef>
                <a:spcPts val="900"/>
              </a:spcBef>
              <a:spcAft>
                <a:spcPts val="0"/>
              </a:spcAft>
              <a:buClr>
                <a:schemeClr val="lt1"/>
              </a:buClr>
              <a:buSzPts val="900"/>
              <a:buChar char="‒"/>
              <a:defRPr sz="900">
                <a:solidFill>
                  <a:schemeClr val="lt1"/>
                </a:solidFill>
              </a:defRPr>
            </a:lvl3pPr>
            <a:lvl4pPr marL="1828800" lvl="3" indent="-285750" algn="l" rtl="0">
              <a:lnSpc>
                <a:spcPct val="100000"/>
              </a:lnSpc>
              <a:spcBef>
                <a:spcPts val="900"/>
              </a:spcBef>
              <a:spcAft>
                <a:spcPts val="0"/>
              </a:spcAft>
              <a:buClr>
                <a:schemeClr val="lt1"/>
              </a:buClr>
              <a:buSzPts val="900"/>
              <a:buChar char="‒"/>
              <a:defRPr sz="900">
                <a:solidFill>
                  <a:schemeClr val="lt1"/>
                </a:solidFill>
              </a:defRPr>
            </a:lvl4pPr>
            <a:lvl5pPr marL="2286000" lvl="4" indent="-285750" algn="l" rtl="0">
              <a:lnSpc>
                <a:spcPct val="100000"/>
              </a:lnSpc>
              <a:spcBef>
                <a:spcPts val="900"/>
              </a:spcBef>
              <a:spcAft>
                <a:spcPts val="0"/>
              </a:spcAft>
              <a:buClr>
                <a:schemeClr val="lt1"/>
              </a:buClr>
              <a:buSzPts val="900"/>
              <a:buChar char="‒"/>
              <a:defRPr sz="900">
                <a:solidFill>
                  <a:schemeClr val="lt1"/>
                </a:solidFill>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97" name="Google Shape;297;p35"/>
          <p:cNvSpPr txBox="1">
            <a:spLocks noGrp="1"/>
          </p:cNvSpPr>
          <p:nvPr>
            <p:ph type="body" idx="3"/>
          </p:nvPr>
        </p:nvSpPr>
        <p:spPr>
          <a:xfrm>
            <a:off x="2586035" y="1285876"/>
            <a:ext cx="1894200" cy="638100"/>
          </a:xfrm>
          <a:prstGeom prst="rect">
            <a:avLst/>
          </a:prstGeom>
          <a:noFill/>
          <a:ln>
            <a:noFill/>
          </a:ln>
        </p:spPr>
        <p:txBody>
          <a:bodyPr spcFirstLastPara="1" wrap="square" lIns="0" tIns="0" rIns="0" bIns="34275" anchor="t" anchorCtr="0">
            <a:normAutofit/>
          </a:bodyPr>
          <a:lstStyle>
            <a:lvl1pPr marL="457200" lvl="0" indent="-228600" algn="l" rtl="0">
              <a:lnSpc>
                <a:spcPct val="100000"/>
              </a:lnSpc>
              <a:spcBef>
                <a:spcPts val="0"/>
              </a:spcBef>
              <a:spcAft>
                <a:spcPts val="0"/>
              </a:spcAft>
              <a:buSzPts val="1400"/>
              <a:buNone/>
              <a:defRPr sz="1400" b="1" cap="none">
                <a:solidFill>
                  <a:schemeClr val="accent2"/>
                </a:solidFill>
              </a:defRPr>
            </a:lvl1pPr>
            <a:lvl2pPr marL="914400" lvl="1" indent="-228600" algn="l" rtl="0">
              <a:lnSpc>
                <a:spcPct val="100000"/>
              </a:lnSpc>
              <a:spcBef>
                <a:spcPts val="900"/>
              </a:spcBef>
              <a:spcAft>
                <a:spcPts val="0"/>
              </a:spcAft>
              <a:buSzPts val="1500"/>
              <a:buNone/>
              <a:defRPr sz="1500" b="1"/>
            </a:lvl2pPr>
            <a:lvl3pPr marL="1371600" lvl="2" indent="-228600" algn="l" rtl="0">
              <a:lnSpc>
                <a:spcPct val="100000"/>
              </a:lnSpc>
              <a:spcBef>
                <a:spcPts val="900"/>
              </a:spcBef>
              <a:spcAft>
                <a:spcPts val="0"/>
              </a:spcAft>
              <a:buSzPts val="1400"/>
              <a:buNone/>
              <a:defRPr sz="1400" b="1"/>
            </a:lvl3pPr>
            <a:lvl4pPr marL="1828800" lvl="3" indent="-228600" algn="l" rtl="0">
              <a:lnSpc>
                <a:spcPct val="100000"/>
              </a:lnSpc>
              <a:spcBef>
                <a:spcPts val="900"/>
              </a:spcBef>
              <a:spcAft>
                <a:spcPts val="0"/>
              </a:spcAft>
              <a:buSzPts val="1200"/>
              <a:buNone/>
              <a:defRPr sz="1200" b="1"/>
            </a:lvl4pPr>
            <a:lvl5pPr marL="2286000" lvl="4" indent="-228600" algn="l" rtl="0">
              <a:lnSpc>
                <a:spcPct val="100000"/>
              </a:lnSpc>
              <a:spcBef>
                <a:spcPts val="900"/>
              </a:spcBef>
              <a:spcAft>
                <a:spcPts val="0"/>
              </a:spcAft>
              <a:buSzPts val="1200"/>
              <a:buNone/>
              <a:defRPr sz="1200" b="1"/>
            </a:lvl5pPr>
            <a:lvl6pPr marL="2743200" lvl="5" indent="-228600" algn="l" rtl="0">
              <a:lnSpc>
                <a:spcPct val="90000"/>
              </a:lnSpc>
              <a:spcBef>
                <a:spcPts val="9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298" name="Google Shape;298;p35"/>
          <p:cNvSpPr txBox="1">
            <a:spLocks noGrp="1"/>
          </p:cNvSpPr>
          <p:nvPr>
            <p:ph type="body" idx="4"/>
          </p:nvPr>
        </p:nvSpPr>
        <p:spPr>
          <a:xfrm>
            <a:off x="4661296" y="1285876"/>
            <a:ext cx="1894200" cy="638100"/>
          </a:xfrm>
          <a:prstGeom prst="rect">
            <a:avLst/>
          </a:prstGeom>
          <a:noFill/>
          <a:ln>
            <a:noFill/>
          </a:ln>
        </p:spPr>
        <p:txBody>
          <a:bodyPr spcFirstLastPara="1" wrap="square" lIns="0" tIns="0" rIns="0" bIns="34275" anchor="t" anchorCtr="0">
            <a:normAutofit/>
          </a:bodyPr>
          <a:lstStyle>
            <a:lvl1pPr marL="457200" lvl="0" indent="-228600" algn="l" rtl="0">
              <a:lnSpc>
                <a:spcPct val="100000"/>
              </a:lnSpc>
              <a:spcBef>
                <a:spcPts val="0"/>
              </a:spcBef>
              <a:spcAft>
                <a:spcPts val="0"/>
              </a:spcAft>
              <a:buSzPts val="1400"/>
              <a:buNone/>
              <a:defRPr sz="1400" b="1" cap="none">
                <a:solidFill>
                  <a:schemeClr val="accent4"/>
                </a:solidFill>
              </a:defRPr>
            </a:lvl1pPr>
            <a:lvl2pPr marL="914400" lvl="1" indent="-228600" algn="l" rtl="0">
              <a:lnSpc>
                <a:spcPct val="100000"/>
              </a:lnSpc>
              <a:spcBef>
                <a:spcPts val="900"/>
              </a:spcBef>
              <a:spcAft>
                <a:spcPts val="0"/>
              </a:spcAft>
              <a:buSzPts val="1500"/>
              <a:buNone/>
              <a:defRPr sz="1500" b="1"/>
            </a:lvl2pPr>
            <a:lvl3pPr marL="1371600" lvl="2" indent="-228600" algn="l" rtl="0">
              <a:lnSpc>
                <a:spcPct val="100000"/>
              </a:lnSpc>
              <a:spcBef>
                <a:spcPts val="900"/>
              </a:spcBef>
              <a:spcAft>
                <a:spcPts val="0"/>
              </a:spcAft>
              <a:buSzPts val="1400"/>
              <a:buNone/>
              <a:defRPr sz="1400" b="1"/>
            </a:lvl3pPr>
            <a:lvl4pPr marL="1828800" lvl="3" indent="-228600" algn="l" rtl="0">
              <a:lnSpc>
                <a:spcPct val="100000"/>
              </a:lnSpc>
              <a:spcBef>
                <a:spcPts val="900"/>
              </a:spcBef>
              <a:spcAft>
                <a:spcPts val="0"/>
              </a:spcAft>
              <a:buSzPts val="1200"/>
              <a:buNone/>
              <a:defRPr sz="1200" b="1"/>
            </a:lvl4pPr>
            <a:lvl5pPr marL="2286000" lvl="4" indent="-228600" algn="l" rtl="0">
              <a:lnSpc>
                <a:spcPct val="100000"/>
              </a:lnSpc>
              <a:spcBef>
                <a:spcPts val="900"/>
              </a:spcBef>
              <a:spcAft>
                <a:spcPts val="0"/>
              </a:spcAft>
              <a:buSzPts val="1200"/>
              <a:buNone/>
              <a:defRPr sz="1200" b="1"/>
            </a:lvl5pPr>
            <a:lvl6pPr marL="2743200" lvl="5" indent="-228600" algn="l" rtl="0">
              <a:lnSpc>
                <a:spcPct val="90000"/>
              </a:lnSpc>
              <a:spcBef>
                <a:spcPts val="9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299" name="Google Shape;299;p35"/>
          <p:cNvSpPr txBox="1">
            <a:spLocks noGrp="1"/>
          </p:cNvSpPr>
          <p:nvPr>
            <p:ph type="body" idx="5"/>
          </p:nvPr>
        </p:nvSpPr>
        <p:spPr>
          <a:xfrm>
            <a:off x="6734172" y="1285876"/>
            <a:ext cx="1894200" cy="638100"/>
          </a:xfrm>
          <a:prstGeom prst="rect">
            <a:avLst/>
          </a:prstGeom>
          <a:noFill/>
          <a:ln>
            <a:noFill/>
          </a:ln>
        </p:spPr>
        <p:txBody>
          <a:bodyPr spcFirstLastPara="1" wrap="square" lIns="0" tIns="0" rIns="0" bIns="34275" anchor="t" anchorCtr="0">
            <a:normAutofit/>
          </a:bodyPr>
          <a:lstStyle>
            <a:lvl1pPr marL="457200" lvl="0" indent="-228600" algn="l" rtl="0">
              <a:lnSpc>
                <a:spcPct val="100000"/>
              </a:lnSpc>
              <a:spcBef>
                <a:spcPts val="0"/>
              </a:spcBef>
              <a:spcAft>
                <a:spcPts val="0"/>
              </a:spcAft>
              <a:buSzPts val="1400"/>
              <a:buNone/>
              <a:defRPr sz="1400" b="1" cap="none">
                <a:solidFill>
                  <a:schemeClr val="accent3"/>
                </a:solidFill>
              </a:defRPr>
            </a:lvl1pPr>
            <a:lvl2pPr marL="914400" lvl="1" indent="-228600" algn="l" rtl="0">
              <a:lnSpc>
                <a:spcPct val="100000"/>
              </a:lnSpc>
              <a:spcBef>
                <a:spcPts val="900"/>
              </a:spcBef>
              <a:spcAft>
                <a:spcPts val="0"/>
              </a:spcAft>
              <a:buSzPts val="1500"/>
              <a:buNone/>
              <a:defRPr sz="1500" b="1"/>
            </a:lvl2pPr>
            <a:lvl3pPr marL="1371600" lvl="2" indent="-228600" algn="l" rtl="0">
              <a:lnSpc>
                <a:spcPct val="100000"/>
              </a:lnSpc>
              <a:spcBef>
                <a:spcPts val="900"/>
              </a:spcBef>
              <a:spcAft>
                <a:spcPts val="0"/>
              </a:spcAft>
              <a:buSzPts val="1400"/>
              <a:buNone/>
              <a:defRPr sz="1400" b="1"/>
            </a:lvl3pPr>
            <a:lvl4pPr marL="1828800" lvl="3" indent="-228600" algn="l" rtl="0">
              <a:lnSpc>
                <a:spcPct val="100000"/>
              </a:lnSpc>
              <a:spcBef>
                <a:spcPts val="900"/>
              </a:spcBef>
              <a:spcAft>
                <a:spcPts val="0"/>
              </a:spcAft>
              <a:buSzPts val="1200"/>
              <a:buNone/>
              <a:defRPr sz="1200" b="1"/>
            </a:lvl4pPr>
            <a:lvl5pPr marL="2286000" lvl="4" indent="-228600" algn="l" rtl="0">
              <a:lnSpc>
                <a:spcPct val="100000"/>
              </a:lnSpc>
              <a:spcBef>
                <a:spcPts val="900"/>
              </a:spcBef>
              <a:spcAft>
                <a:spcPts val="0"/>
              </a:spcAft>
              <a:buSzPts val="1200"/>
              <a:buNone/>
              <a:defRPr sz="1200" b="1"/>
            </a:lvl5pPr>
            <a:lvl6pPr marL="2743200" lvl="5" indent="-228600" algn="l" rtl="0">
              <a:lnSpc>
                <a:spcPct val="90000"/>
              </a:lnSpc>
              <a:spcBef>
                <a:spcPts val="9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pic>
        <p:nvPicPr>
          <p:cNvPr id="300" name="Google Shape;300;p35"/>
          <p:cNvPicPr preferRelativeResize="0"/>
          <p:nvPr/>
        </p:nvPicPr>
        <p:blipFill rotWithShape="1">
          <a:blip r:embed="rId2">
            <a:alphaModFix/>
          </a:blip>
          <a:srcRect/>
          <a:stretch/>
        </p:blipFill>
        <p:spPr>
          <a:xfrm>
            <a:off x="7891895" y="4589144"/>
            <a:ext cx="737754" cy="430335"/>
          </a:xfrm>
          <a:prstGeom prst="rect">
            <a:avLst/>
          </a:prstGeom>
          <a:noFill/>
          <a:ln>
            <a:noFill/>
          </a:ln>
        </p:spPr>
      </p:pic>
      <p:grpSp>
        <p:nvGrpSpPr>
          <p:cNvPr id="301" name="Google Shape;301;p35"/>
          <p:cNvGrpSpPr/>
          <p:nvPr/>
        </p:nvGrpSpPr>
        <p:grpSpPr>
          <a:xfrm>
            <a:off x="8427246" y="0"/>
            <a:ext cx="210740" cy="961904"/>
            <a:chOff x="11222692" y="155575"/>
            <a:chExt cx="280986" cy="1282539"/>
          </a:xfrm>
        </p:grpSpPr>
        <p:pic>
          <p:nvPicPr>
            <p:cNvPr id="302" name="Google Shape;302;p35"/>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303" name="Google Shape;303;p35"/>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304" name="Google Shape;304;p35"/>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05" name="Google Shape;305;p35"/>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306" name="Google Shape;306;p35"/>
          <p:cNvSpPr txBox="1">
            <a:spLocks noGrp="1"/>
          </p:cNvSpPr>
          <p:nvPr>
            <p:ph type="body" idx="6"/>
          </p:nvPr>
        </p:nvSpPr>
        <p:spPr>
          <a:xfrm>
            <a:off x="2586035" y="1924050"/>
            <a:ext cx="1894200" cy="2533800"/>
          </a:xfrm>
          <a:prstGeom prst="rect">
            <a:avLst/>
          </a:prstGeom>
          <a:solidFill>
            <a:schemeClr val="accent2"/>
          </a:solidFill>
          <a:ln>
            <a:noFill/>
          </a:ln>
        </p:spPr>
        <p:txBody>
          <a:bodyPr spcFirstLastPara="1" wrap="square" lIns="135000" tIns="108000" rIns="135000" bIns="108000" anchor="t" anchorCtr="0">
            <a:normAutofit/>
          </a:bodyPr>
          <a:lstStyle>
            <a:lvl1pPr marL="457200" lvl="0" indent="-228600" algn="l" rtl="0">
              <a:lnSpc>
                <a:spcPct val="100000"/>
              </a:lnSpc>
              <a:spcBef>
                <a:spcPts val="0"/>
              </a:spcBef>
              <a:spcAft>
                <a:spcPts val="0"/>
              </a:spcAft>
              <a:buClr>
                <a:schemeClr val="lt1"/>
              </a:buClr>
              <a:buSzPts val="1100"/>
              <a:buNone/>
              <a:defRPr sz="1100">
                <a:solidFill>
                  <a:schemeClr val="lt1"/>
                </a:solidFill>
              </a:defRPr>
            </a:lvl1pPr>
            <a:lvl2pPr marL="914400" lvl="1" indent="-298450" algn="l" rtl="0">
              <a:lnSpc>
                <a:spcPct val="100000"/>
              </a:lnSpc>
              <a:spcBef>
                <a:spcPts val="900"/>
              </a:spcBef>
              <a:spcAft>
                <a:spcPts val="0"/>
              </a:spcAft>
              <a:buClr>
                <a:schemeClr val="lt1"/>
              </a:buClr>
              <a:buSzPts val="1100"/>
              <a:buChar char="•"/>
              <a:defRPr sz="1100">
                <a:solidFill>
                  <a:schemeClr val="lt1"/>
                </a:solidFill>
              </a:defRPr>
            </a:lvl2pPr>
            <a:lvl3pPr marL="1371600" lvl="2" indent="-285750" algn="l" rtl="0">
              <a:lnSpc>
                <a:spcPct val="100000"/>
              </a:lnSpc>
              <a:spcBef>
                <a:spcPts val="900"/>
              </a:spcBef>
              <a:spcAft>
                <a:spcPts val="0"/>
              </a:spcAft>
              <a:buClr>
                <a:schemeClr val="lt1"/>
              </a:buClr>
              <a:buSzPts val="900"/>
              <a:buChar char="‒"/>
              <a:defRPr sz="900">
                <a:solidFill>
                  <a:schemeClr val="lt1"/>
                </a:solidFill>
              </a:defRPr>
            </a:lvl3pPr>
            <a:lvl4pPr marL="1828800" lvl="3" indent="-285750" algn="l" rtl="0">
              <a:lnSpc>
                <a:spcPct val="100000"/>
              </a:lnSpc>
              <a:spcBef>
                <a:spcPts val="900"/>
              </a:spcBef>
              <a:spcAft>
                <a:spcPts val="0"/>
              </a:spcAft>
              <a:buClr>
                <a:schemeClr val="lt1"/>
              </a:buClr>
              <a:buSzPts val="900"/>
              <a:buChar char="‒"/>
              <a:defRPr sz="900">
                <a:solidFill>
                  <a:schemeClr val="lt1"/>
                </a:solidFill>
              </a:defRPr>
            </a:lvl4pPr>
            <a:lvl5pPr marL="2286000" lvl="4" indent="-285750" algn="l" rtl="0">
              <a:lnSpc>
                <a:spcPct val="100000"/>
              </a:lnSpc>
              <a:spcBef>
                <a:spcPts val="900"/>
              </a:spcBef>
              <a:spcAft>
                <a:spcPts val="0"/>
              </a:spcAft>
              <a:buClr>
                <a:schemeClr val="lt1"/>
              </a:buClr>
              <a:buSzPts val="900"/>
              <a:buChar char="‒"/>
              <a:defRPr sz="900">
                <a:solidFill>
                  <a:schemeClr val="lt1"/>
                </a:solidFill>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07" name="Google Shape;307;p35"/>
          <p:cNvSpPr txBox="1">
            <a:spLocks noGrp="1"/>
          </p:cNvSpPr>
          <p:nvPr>
            <p:ph type="body" idx="7"/>
          </p:nvPr>
        </p:nvSpPr>
        <p:spPr>
          <a:xfrm>
            <a:off x="4661296" y="1924050"/>
            <a:ext cx="1894200" cy="2533800"/>
          </a:xfrm>
          <a:prstGeom prst="rect">
            <a:avLst/>
          </a:prstGeom>
          <a:solidFill>
            <a:schemeClr val="accent4"/>
          </a:solidFill>
          <a:ln>
            <a:noFill/>
          </a:ln>
        </p:spPr>
        <p:txBody>
          <a:bodyPr spcFirstLastPara="1" wrap="square" lIns="135000" tIns="108000" rIns="135000" bIns="108000" anchor="t" anchorCtr="0">
            <a:normAutofit/>
          </a:bodyPr>
          <a:lstStyle>
            <a:lvl1pPr marL="457200" lvl="0" indent="-228600" algn="l" rtl="0">
              <a:lnSpc>
                <a:spcPct val="100000"/>
              </a:lnSpc>
              <a:spcBef>
                <a:spcPts val="0"/>
              </a:spcBef>
              <a:spcAft>
                <a:spcPts val="0"/>
              </a:spcAft>
              <a:buClr>
                <a:schemeClr val="lt1"/>
              </a:buClr>
              <a:buSzPts val="1100"/>
              <a:buNone/>
              <a:defRPr sz="1100">
                <a:solidFill>
                  <a:schemeClr val="lt1"/>
                </a:solidFill>
              </a:defRPr>
            </a:lvl1pPr>
            <a:lvl2pPr marL="914400" lvl="1" indent="-298450" algn="l" rtl="0">
              <a:lnSpc>
                <a:spcPct val="100000"/>
              </a:lnSpc>
              <a:spcBef>
                <a:spcPts val="900"/>
              </a:spcBef>
              <a:spcAft>
                <a:spcPts val="0"/>
              </a:spcAft>
              <a:buClr>
                <a:schemeClr val="lt1"/>
              </a:buClr>
              <a:buSzPts val="1100"/>
              <a:buChar char="•"/>
              <a:defRPr sz="1100">
                <a:solidFill>
                  <a:schemeClr val="lt1"/>
                </a:solidFill>
              </a:defRPr>
            </a:lvl2pPr>
            <a:lvl3pPr marL="1371600" lvl="2" indent="-285750" algn="l" rtl="0">
              <a:lnSpc>
                <a:spcPct val="100000"/>
              </a:lnSpc>
              <a:spcBef>
                <a:spcPts val="900"/>
              </a:spcBef>
              <a:spcAft>
                <a:spcPts val="0"/>
              </a:spcAft>
              <a:buClr>
                <a:schemeClr val="lt1"/>
              </a:buClr>
              <a:buSzPts val="900"/>
              <a:buChar char="‒"/>
              <a:defRPr sz="900">
                <a:solidFill>
                  <a:schemeClr val="lt1"/>
                </a:solidFill>
              </a:defRPr>
            </a:lvl3pPr>
            <a:lvl4pPr marL="1828800" lvl="3" indent="-285750" algn="l" rtl="0">
              <a:lnSpc>
                <a:spcPct val="100000"/>
              </a:lnSpc>
              <a:spcBef>
                <a:spcPts val="900"/>
              </a:spcBef>
              <a:spcAft>
                <a:spcPts val="0"/>
              </a:spcAft>
              <a:buClr>
                <a:schemeClr val="lt1"/>
              </a:buClr>
              <a:buSzPts val="900"/>
              <a:buChar char="‒"/>
              <a:defRPr sz="900">
                <a:solidFill>
                  <a:schemeClr val="lt1"/>
                </a:solidFill>
              </a:defRPr>
            </a:lvl4pPr>
            <a:lvl5pPr marL="2286000" lvl="4" indent="-285750" algn="l" rtl="0">
              <a:lnSpc>
                <a:spcPct val="100000"/>
              </a:lnSpc>
              <a:spcBef>
                <a:spcPts val="900"/>
              </a:spcBef>
              <a:spcAft>
                <a:spcPts val="0"/>
              </a:spcAft>
              <a:buClr>
                <a:schemeClr val="lt1"/>
              </a:buClr>
              <a:buSzPts val="900"/>
              <a:buChar char="‒"/>
              <a:defRPr sz="900">
                <a:solidFill>
                  <a:schemeClr val="lt1"/>
                </a:solidFill>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08" name="Google Shape;308;p35"/>
          <p:cNvSpPr txBox="1">
            <a:spLocks noGrp="1"/>
          </p:cNvSpPr>
          <p:nvPr>
            <p:ph type="body" idx="8"/>
          </p:nvPr>
        </p:nvSpPr>
        <p:spPr>
          <a:xfrm>
            <a:off x="6734172" y="1924050"/>
            <a:ext cx="1894200" cy="2533800"/>
          </a:xfrm>
          <a:prstGeom prst="rect">
            <a:avLst/>
          </a:prstGeom>
          <a:solidFill>
            <a:schemeClr val="accent3"/>
          </a:solidFill>
          <a:ln>
            <a:noFill/>
          </a:ln>
        </p:spPr>
        <p:txBody>
          <a:bodyPr spcFirstLastPara="1" wrap="square" lIns="135000" tIns="108000" rIns="135000" bIns="108000" anchor="t" anchorCtr="0">
            <a:normAutofit/>
          </a:bodyPr>
          <a:lstStyle>
            <a:lvl1pPr marL="457200" lvl="0" indent="-228600" algn="l" rtl="0">
              <a:lnSpc>
                <a:spcPct val="100000"/>
              </a:lnSpc>
              <a:spcBef>
                <a:spcPts val="0"/>
              </a:spcBef>
              <a:spcAft>
                <a:spcPts val="0"/>
              </a:spcAft>
              <a:buClr>
                <a:schemeClr val="lt1"/>
              </a:buClr>
              <a:buSzPts val="1100"/>
              <a:buNone/>
              <a:defRPr sz="1100">
                <a:solidFill>
                  <a:schemeClr val="lt1"/>
                </a:solidFill>
              </a:defRPr>
            </a:lvl1pPr>
            <a:lvl2pPr marL="914400" lvl="1" indent="-298450" algn="l" rtl="0">
              <a:lnSpc>
                <a:spcPct val="100000"/>
              </a:lnSpc>
              <a:spcBef>
                <a:spcPts val="900"/>
              </a:spcBef>
              <a:spcAft>
                <a:spcPts val="0"/>
              </a:spcAft>
              <a:buClr>
                <a:schemeClr val="lt1"/>
              </a:buClr>
              <a:buSzPts val="1100"/>
              <a:buChar char="•"/>
              <a:defRPr sz="1100">
                <a:solidFill>
                  <a:schemeClr val="lt1"/>
                </a:solidFill>
              </a:defRPr>
            </a:lvl2pPr>
            <a:lvl3pPr marL="1371600" lvl="2" indent="-285750" algn="l" rtl="0">
              <a:lnSpc>
                <a:spcPct val="100000"/>
              </a:lnSpc>
              <a:spcBef>
                <a:spcPts val="900"/>
              </a:spcBef>
              <a:spcAft>
                <a:spcPts val="0"/>
              </a:spcAft>
              <a:buClr>
                <a:schemeClr val="lt1"/>
              </a:buClr>
              <a:buSzPts val="900"/>
              <a:buChar char="‒"/>
              <a:defRPr sz="900">
                <a:solidFill>
                  <a:schemeClr val="lt1"/>
                </a:solidFill>
              </a:defRPr>
            </a:lvl3pPr>
            <a:lvl4pPr marL="1828800" lvl="3" indent="-285750" algn="l" rtl="0">
              <a:lnSpc>
                <a:spcPct val="100000"/>
              </a:lnSpc>
              <a:spcBef>
                <a:spcPts val="900"/>
              </a:spcBef>
              <a:spcAft>
                <a:spcPts val="0"/>
              </a:spcAft>
              <a:buClr>
                <a:schemeClr val="lt1"/>
              </a:buClr>
              <a:buSzPts val="900"/>
              <a:buChar char="‒"/>
              <a:defRPr sz="900">
                <a:solidFill>
                  <a:schemeClr val="lt1"/>
                </a:solidFill>
              </a:defRPr>
            </a:lvl4pPr>
            <a:lvl5pPr marL="2286000" lvl="4" indent="-285750" algn="l" rtl="0">
              <a:lnSpc>
                <a:spcPct val="100000"/>
              </a:lnSpc>
              <a:spcBef>
                <a:spcPts val="900"/>
              </a:spcBef>
              <a:spcAft>
                <a:spcPts val="0"/>
              </a:spcAft>
              <a:buClr>
                <a:schemeClr val="lt1"/>
              </a:buClr>
              <a:buSzPts val="900"/>
              <a:buChar char="‒"/>
              <a:defRPr sz="900">
                <a:solidFill>
                  <a:schemeClr val="lt1"/>
                </a:solidFill>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09" name="Google Shape;309;p35"/>
          <p:cNvSpPr txBox="1">
            <a:spLocks noGrp="1"/>
          </p:cNvSpPr>
          <p:nvPr>
            <p:ph type="title"/>
          </p:nvPr>
        </p:nvSpPr>
        <p:spPr>
          <a:xfrm>
            <a:off x="514350" y="227375"/>
            <a:ext cx="6732900" cy="851100"/>
          </a:xfrm>
          <a:prstGeom prst="rect">
            <a:avLst/>
          </a:prstGeom>
          <a:noFill/>
          <a:ln>
            <a:noFill/>
          </a:ln>
        </p:spPr>
        <p:txBody>
          <a:bodyPr spcFirstLastPara="1" wrap="square" lIns="0" tIns="34275" rIns="68575" bIns="34275" anchor="ctr" anchorCtr="0">
            <a:normAutofit/>
          </a:bodyPr>
          <a:lstStyle>
            <a:lvl1pPr lvl="0" algn="l" rtl="0">
              <a:lnSpc>
                <a:spcPct val="10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10"/>
        <p:cNvGrpSpPr/>
        <p:nvPr/>
      </p:nvGrpSpPr>
      <p:grpSpPr>
        <a:xfrm>
          <a:off x="0" y="0"/>
          <a:ext cx="0" cy="0"/>
          <a:chOff x="0" y="0"/>
          <a:chExt cx="0" cy="0"/>
        </a:xfrm>
      </p:grpSpPr>
      <p:pic>
        <p:nvPicPr>
          <p:cNvPr id="311" name="Google Shape;311;p36"/>
          <p:cNvPicPr preferRelativeResize="0"/>
          <p:nvPr/>
        </p:nvPicPr>
        <p:blipFill rotWithShape="1">
          <a:blip r:embed="rId2">
            <a:alphaModFix/>
          </a:blip>
          <a:srcRect/>
          <a:stretch/>
        </p:blipFill>
        <p:spPr>
          <a:xfrm>
            <a:off x="7891895" y="4589144"/>
            <a:ext cx="737754" cy="430335"/>
          </a:xfrm>
          <a:prstGeom prst="rect">
            <a:avLst/>
          </a:prstGeom>
          <a:noFill/>
          <a:ln>
            <a:noFill/>
          </a:ln>
        </p:spPr>
      </p:pic>
      <p:grpSp>
        <p:nvGrpSpPr>
          <p:cNvPr id="312" name="Google Shape;312;p36"/>
          <p:cNvGrpSpPr/>
          <p:nvPr/>
        </p:nvGrpSpPr>
        <p:grpSpPr>
          <a:xfrm>
            <a:off x="8427246" y="0"/>
            <a:ext cx="210740" cy="961904"/>
            <a:chOff x="11222692" y="155575"/>
            <a:chExt cx="280986" cy="1282539"/>
          </a:xfrm>
        </p:grpSpPr>
        <p:pic>
          <p:nvPicPr>
            <p:cNvPr id="313" name="Google Shape;313;p36"/>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314" name="Google Shape;314;p36"/>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315" name="Google Shape;315;p36"/>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16" name="Google Shape;316;p36"/>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317" name="Google Shape;317;p36"/>
          <p:cNvSpPr txBox="1">
            <a:spLocks noGrp="1"/>
          </p:cNvSpPr>
          <p:nvPr>
            <p:ph type="title"/>
          </p:nvPr>
        </p:nvSpPr>
        <p:spPr>
          <a:xfrm>
            <a:off x="514350" y="227375"/>
            <a:ext cx="6732900" cy="851100"/>
          </a:xfrm>
          <a:prstGeom prst="rect">
            <a:avLst/>
          </a:prstGeom>
          <a:noFill/>
          <a:ln>
            <a:noFill/>
          </a:ln>
        </p:spPr>
        <p:txBody>
          <a:bodyPr spcFirstLastPara="1" wrap="square" lIns="0" tIns="34275" rIns="68575" bIns="34275" anchor="ctr" anchorCtr="0">
            <a:normAutofit/>
          </a:bodyPr>
          <a:lstStyle>
            <a:lvl1pPr lvl="0" algn="l" rtl="0">
              <a:lnSpc>
                <a:spcPct val="10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318"/>
        <p:cNvGrpSpPr/>
        <p:nvPr/>
      </p:nvGrpSpPr>
      <p:grpSpPr>
        <a:xfrm>
          <a:off x="0" y="0"/>
          <a:ext cx="0" cy="0"/>
          <a:chOff x="0" y="0"/>
          <a:chExt cx="0" cy="0"/>
        </a:xfrm>
      </p:grpSpPr>
      <p:pic>
        <p:nvPicPr>
          <p:cNvPr id="319" name="Google Shape;319;p37"/>
          <p:cNvPicPr preferRelativeResize="0"/>
          <p:nvPr/>
        </p:nvPicPr>
        <p:blipFill rotWithShape="1">
          <a:blip r:embed="rId2">
            <a:alphaModFix/>
          </a:blip>
          <a:srcRect/>
          <a:stretch/>
        </p:blipFill>
        <p:spPr>
          <a:xfrm>
            <a:off x="7891895" y="4589144"/>
            <a:ext cx="737754" cy="430335"/>
          </a:xfrm>
          <a:prstGeom prst="rect">
            <a:avLst/>
          </a:prstGeom>
          <a:noFill/>
          <a:ln>
            <a:noFill/>
          </a:ln>
        </p:spPr>
      </p:pic>
      <p:sp>
        <p:nvSpPr>
          <p:cNvPr id="320" name="Google Shape;320;p37"/>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21" name="Google Shape;321;p37"/>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tent with Caption ">
  <p:cSld name="Content with Caption ">
    <p:spTree>
      <p:nvGrpSpPr>
        <p:cNvPr id="1" name="Shape 322"/>
        <p:cNvGrpSpPr/>
        <p:nvPr/>
      </p:nvGrpSpPr>
      <p:grpSpPr>
        <a:xfrm>
          <a:off x="0" y="0"/>
          <a:ext cx="0" cy="0"/>
          <a:chOff x="0" y="0"/>
          <a:chExt cx="0" cy="0"/>
        </a:xfrm>
      </p:grpSpPr>
      <p:sp>
        <p:nvSpPr>
          <p:cNvPr id="323" name="Google Shape;323;p38"/>
          <p:cNvSpPr txBox="1">
            <a:spLocks noGrp="1"/>
          </p:cNvSpPr>
          <p:nvPr>
            <p:ph type="body" idx="1"/>
          </p:nvPr>
        </p:nvSpPr>
        <p:spPr>
          <a:xfrm>
            <a:off x="6049373" y="1285875"/>
            <a:ext cx="2574300" cy="3171900"/>
          </a:xfrm>
          <a:prstGeom prst="rect">
            <a:avLst/>
          </a:prstGeom>
          <a:noFill/>
          <a:ln w="12700" cap="flat" cmpd="sng">
            <a:solidFill>
              <a:schemeClr val="lt2"/>
            </a:solidFill>
            <a:prstDash val="solid"/>
            <a:round/>
            <a:headEnd type="none" w="sm" len="sm"/>
            <a:tailEnd type="none" w="sm" len="sm"/>
          </a:ln>
        </p:spPr>
        <p:txBody>
          <a:bodyPr spcFirstLastPara="1" wrap="square" lIns="135000" tIns="34275" rIns="68575" bIns="34275" anchor="t" anchorCtr="0">
            <a:normAutofit/>
          </a:bodyPr>
          <a:lstStyle>
            <a:lvl1pPr marL="457200" lvl="0" indent="-317500" algn="l" rtl="0">
              <a:lnSpc>
                <a:spcPct val="100000"/>
              </a:lnSpc>
              <a:spcBef>
                <a:spcPts val="0"/>
              </a:spcBef>
              <a:spcAft>
                <a:spcPts val="0"/>
              </a:spcAft>
              <a:buSzPts val="1400"/>
              <a:buChar char="•"/>
              <a:defRPr/>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24" name="Google Shape;324;p38"/>
          <p:cNvSpPr txBox="1">
            <a:spLocks noGrp="1"/>
          </p:cNvSpPr>
          <p:nvPr>
            <p:ph type="body" idx="2"/>
          </p:nvPr>
        </p:nvSpPr>
        <p:spPr>
          <a:xfrm>
            <a:off x="514351" y="1285875"/>
            <a:ext cx="5350800" cy="3171900"/>
          </a:xfrm>
          <a:prstGeom prst="rect">
            <a:avLst/>
          </a:prstGeom>
          <a:noFill/>
          <a:ln>
            <a:noFill/>
          </a:ln>
        </p:spPr>
        <p:txBody>
          <a:bodyPr spcFirstLastPara="1" wrap="square" lIns="0" tIns="34275" rIns="68575" bIns="34275" anchor="t" anchorCtr="0">
            <a:normAutofit/>
          </a:bodyPr>
          <a:lstStyle>
            <a:lvl1pPr marL="457200" lvl="0" indent="-317500" algn="l" rtl="0">
              <a:lnSpc>
                <a:spcPct val="100000"/>
              </a:lnSpc>
              <a:spcBef>
                <a:spcPts val="0"/>
              </a:spcBef>
              <a:spcAft>
                <a:spcPts val="0"/>
              </a:spcAft>
              <a:buSzPts val="1400"/>
              <a:buChar char="•"/>
              <a:defRPr/>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grpSp>
        <p:nvGrpSpPr>
          <p:cNvPr id="325" name="Google Shape;325;p38"/>
          <p:cNvGrpSpPr/>
          <p:nvPr/>
        </p:nvGrpSpPr>
        <p:grpSpPr>
          <a:xfrm>
            <a:off x="8427246" y="0"/>
            <a:ext cx="210740" cy="961904"/>
            <a:chOff x="11222692" y="155575"/>
            <a:chExt cx="280986" cy="1282539"/>
          </a:xfrm>
        </p:grpSpPr>
        <p:pic>
          <p:nvPicPr>
            <p:cNvPr id="326" name="Google Shape;326;p38"/>
            <p:cNvPicPr preferRelativeResize="0"/>
            <p:nvPr/>
          </p:nvPicPr>
          <p:blipFill rotWithShape="1">
            <a:blip r:embed="rId2">
              <a:alphaModFix/>
            </a:blip>
            <a:srcRect/>
            <a:stretch/>
          </p:blipFill>
          <p:spPr>
            <a:xfrm>
              <a:off x="11222692" y="1219569"/>
              <a:ext cx="280986" cy="218545"/>
            </a:xfrm>
            <a:prstGeom prst="rect">
              <a:avLst/>
            </a:prstGeom>
            <a:noFill/>
            <a:ln>
              <a:noFill/>
            </a:ln>
          </p:spPr>
        </p:pic>
        <p:sp>
          <p:nvSpPr>
            <p:cNvPr id="327" name="Google Shape;327;p38"/>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pic>
        <p:nvPicPr>
          <p:cNvPr id="328" name="Google Shape;328;p38"/>
          <p:cNvPicPr preferRelativeResize="0"/>
          <p:nvPr/>
        </p:nvPicPr>
        <p:blipFill rotWithShape="1">
          <a:blip r:embed="rId3">
            <a:alphaModFix/>
          </a:blip>
          <a:srcRect/>
          <a:stretch/>
        </p:blipFill>
        <p:spPr>
          <a:xfrm>
            <a:off x="7891895" y="4589144"/>
            <a:ext cx="737754" cy="430335"/>
          </a:xfrm>
          <a:prstGeom prst="rect">
            <a:avLst/>
          </a:prstGeom>
          <a:noFill/>
          <a:ln>
            <a:noFill/>
          </a:ln>
        </p:spPr>
      </p:pic>
      <p:sp>
        <p:nvSpPr>
          <p:cNvPr id="329" name="Google Shape;329;p38"/>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30" name="Google Shape;330;p38"/>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331" name="Google Shape;331;p38"/>
          <p:cNvSpPr txBox="1">
            <a:spLocks noGrp="1"/>
          </p:cNvSpPr>
          <p:nvPr>
            <p:ph type="title"/>
          </p:nvPr>
        </p:nvSpPr>
        <p:spPr>
          <a:xfrm>
            <a:off x="514350" y="227375"/>
            <a:ext cx="6732900" cy="851100"/>
          </a:xfrm>
          <a:prstGeom prst="rect">
            <a:avLst/>
          </a:prstGeom>
          <a:noFill/>
          <a:ln>
            <a:noFill/>
          </a:ln>
        </p:spPr>
        <p:txBody>
          <a:bodyPr spcFirstLastPara="1" wrap="square" lIns="0" tIns="34275" rIns="68575" bIns="34275" anchor="ctr" anchorCtr="0">
            <a:normAutofit/>
          </a:bodyPr>
          <a:lstStyle>
            <a:lvl1pPr lvl="0" algn="l" rtl="0">
              <a:lnSpc>
                <a:spcPct val="10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ent with Side Panel">
  <p:cSld name="Content with Side Panel">
    <p:spTree>
      <p:nvGrpSpPr>
        <p:cNvPr id="1" name="Shape 332"/>
        <p:cNvGrpSpPr/>
        <p:nvPr/>
      </p:nvGrpSpPr>
      <p:grpSpPr>
        <a:xfrm>
          <a:off x="0" y="0"/>
          <a:ext cx="0" cy="0"/>
          <a:chOff x="0" y="0"/>
          <a:chExt cx="0" cy="0"/>
        </a:xfrm>
      </p:grpSpPr>
      <p:sp>
        <p:nvSpPr>
          <p:cNvPr id="333" name="Google Shape;333;p39"/>
          <p:cNvSpPr/>
          <p:nvPr/>
        </p:nvSpPr>
        <p:spPr>
          <a:xfrm>
            <a:off x="0" y="0"/>
            <a:ext cx="3100500" cy="5143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34" name="Google Shape;334;p39"/>
          <p:cNvSpPr txBox="1">
            <a:spLocks noGrp="1"/>
          </p:cNvSpPr>
          <p:nvPr>
            <p:ph type="title"/>
          </p:nvPr>
        </p:nvSpPr>
        <p:spPr>
          <a:xfrm>
            <a:off x="526852" y="685799"/>
            <a:ext cx="2194500" cy="1552500"/>
          </a:xfrm>
          <a:prstGeom prst="rect">
            <a:avLst/>
          </a:prstGeom>
          <a:noFill/>
          <a:ln>
            <a:noFill/>
          </a:ln>
        </p:spPr>
        <p:txBody>
          <a:bodyPr spcFirstLastPara="1" wrap="square" lIns="0" tIns="34275" rIns="68575" bIns="34275" anchor="b" anchorCtr="0">
            <a:normAutofit/>
          </a:bodyPr>
          <a:lstStyle>
            <a:lvl1pPr lvl="0" algn="l" rtl="0">
              <a:lnSpc>
                <a:spcPct val="100000"/>
              </a:lnSpc>
              <a:spcBef>
                <a:spcPts val="0"/>
              </a:spcBef>
              <a:spcAft>
                <a:spcPts val="0"/>
              </a:spcAft>
              <a:buClr>
                <a:schemeClr val="accent5"/>
              </a:buClr>
              <a:buSzPts val="2100"/>
              <a:buFont typeface="Arial Black"/>
              <a:buNone/>
              <a:defRPr sz="2100" cap="none">
                <a:solidFill>
                  <a:schemeClr val="accent5"/>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35" name="Google Shape;335;p39"/>
          <p:cNvSpPr txBox="1">
            <a:spLocks noGrp="1"/>
          </p:cNvSpPr>
          <p:nvPr>
            <p:ph type="body" idx="1"/>
          </p:nvPr>
        </p:nvSpPr>
        <p:spPr>
          <a:xfrm>
            <a:off x="513160" y="2466976"/>
            <a:ext cx="2208300" cy="1990800"/>
          </a:xfrm>
          <a:prstGeom prst="rect">
            <a:avLst/>
          </a:prstGeom>
          <a:noFill/>
          <a:ln>
            <a:noFill/>
          </a:ln>
        </p:spPr>
        <p:txBody>
          <a:bodyPr spcFirstLastPara="1" wrap="square" lIns="0" tIns="34275" rIns="68575" bIns="34275" anchor="t" anchorCtr="0">
            <a:normAutofit/>
          </a:bodyPr>
          <a:lstStyle>
            <a:lvl1pPr marL="457200" lvl="0" indent="-228600" algn="l" rtl="0">
              <a:lnSpc>
                <a:spcPct val="100000"/>
              </a:lnSpc>
              <a:spcBef>
                <a:spcPts val="0"/>
              </a:spcBef>
              <a:spcAft>
                <a:spcPts val="0"/>
              </a:spcAft>
              <a:buSzPts val="1200"/>
              <a:buNone/>
              <a:defRPr sz="1200">
                <a:solidFill>
                  <a:schemeClr val="lt1"/>
                </a:solidFill>
              </a:defRPr>
            </a:lvl1pPr>
            <a:lvl2pPr marL="914400" lvl="1" indent="-228600" algn="l" rtl="0">
              <a:lnSpc>
                <a:spcPct val="100000"/>
              </a:lnSpc>
              <a:spcBef>
                <a:spcPts val="900"/>
              </a:spcBef>
              <a:spcAft>
                <a:spcPts val="0"/>
              </a:spcAft>
              <a:buSzPts val="1100"/>
              <a:buNone/>
              <a:defRPr sz="1100"/>
            </a:lvl2pPr>
            <a:lvl3pPr marL="1371600" lvl="2" indent="-228600" algn="l" rtl="0">
              <a:lnSpc>
                <a:spcPct val="100000"/>
              </a:lnSpc>
              <a:spcBef>
                <a:spcPts val="900"/>
              </a:spcBef>
              <a:spcAft>
                <a:spcPts val="0"/>
              </a:spcAft>
              <a:buSzPts val="900"/>
              <a:buNone/>
              <a:defRPr sz="900"/>
            </a:lvl3pPr>
            <a:lvl4pPr marL="1828800" lvl="3" indent="-228600" algn="l" rtl="0">
              <a:lnSpc>
                <a:spcPct val="100000"/>
              </a:lnSpc>
              <a:spcBef>
                <a:spcPts val="900"/>
              </a:spcBef>
              <a:spcAft>
                <a:spcPts val="0"/>
              </a:spcAft>
              <a:buSzPts val="800"/>
              <a:buNone/>
              <a:defRPr sz="800"/>
            </a:lvl4pPr>
            <a:lvl5pPr marL="2286000" lvl="4" indent="-228600" algn="l" rtl="0">
              <a:lnSpc>
                <a:spcPct val="100000"/>
              </a:lnSpc>
              <a:spcBef>
                <a:spcPts val="900"/>
              </a:spcBef>
              <a:spcAft>
                <a:spcPts val="0"/>
              </a:spcAft>
              <a:buSzPts val="800"/>
              <a:buNone/>
              <a:defRPr sz="800"/>
            </a:lvl5pPr>
            <a:lvl6pPr marL="2743200" lvl="5" indent="-228600" algn="l" rtl="0">
              <a:lnSpc>
                <a:spcPct val="90000"/>
              </a:lnSpc>
              <a:spcBef>
                <a:spcPts val="9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336" name="Google Shape;336;p39"/>
          <p:cNvSpPr txBox="1">
            <a:spLocks noGrp="1"/>
          </p:cNvSpPr>
          <p:nvPr>
            <p:ph type="body" idx="2"/>
          </p:nvPr>
        </p:nvSpPr>
        <p:spPr>
          <a:xfrm>
            <a:off x="3613547" y="1285875"/>
            <a:ext cx="5016000" cy="3171900"/>
          </a:xfrm>
          <a:prstGeom prst="rect">
            <a:avLst/>
          </a:prstGeom>
          <a:noFill/>
          <a:ln>
            <a:noFill/>
          </a:ln>
        </p:spPr>
        <p:txBody>
          <a:bodyPr spcFirstLastPara="1" wrap="square" lIns="0" tIns="34275" rIns="68575" bIns="34275" anchor="t" anchorCtr="0">
            <a:normAutofit/>
          </a:bodyPr>
          <a:lstStyle>
            <a:lvl1pPr marL="457200" lvl="0" indent="-317500" algn="l" rtl="0">
              <a:lnSpc>
                <a:spcPct val="100000"/>
              </a:lnSpc>
              <a:spcBef>
                <a:spcPts val="0"/>
              </a:spcBef>
              <a:spcAft>
                <a:spcPts val="0"/>
              </a:spcAft>
              <a:buSzPts val="1400"/>
              <a:buChar char="•"/>
              <a:defRPr/>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337" name="Google Shape;337;p39"/>
          <p:cNvPicPr preferRelativeResize="0"/>
          <p:nvPr/>
        </p:nvPicPr>
        <p:blipFill rotWithShape="1">
          <a:blip r:embed="rId2">
            <a:alphaModFix/>
          </a:blip>
          <a:srcRect/>
          <a:stretch/>
        </p:blipFill>
        <p:spPr>
          <a:xfrm>
            <a:off x="7891895" y="4589144"/>
            <a:ext cx="737754" cy="430335"/>
          </a:xfrm>
          <a:prstGeom prst="rect">
            <a:avLst/>
          </a:prstGeom>
          <a:noFill/>
          <a:ln>
            <a:noFill/>
          </a:ln>
        </p:spPr>
      </p:pic>
      <p:grpSp>
        <p:nvGrpSpPr>
          <p:cNvPr id="338" name="Google Shape;338;p39"/>
          <p:cNvGrpSpPr/>
          <p:nvPr/>
        </p:nvGrpSpPr>
        <p:grpSpPr>
          <a:xfrm>
            <a:off x="8427246" y="0"/>
            <a:ext cx="210740" cy="961904"/>
            <a:chOff x="11222692" y="155575"/>
            <a:chExt cx="280986" cy="1282539"/>
          </a:xfrm>
        </p:grpSpPr>
        <p:pic>
          <p:nvPicPr>
            <p:cNvPr id="339" name="Google Shape;339;p39"/>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340" name="Google Shape;340;p39"/>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341" name="Google Shape;341;p39"/>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rtl="0">
              <a:spcBef>
                <a:spcPts val="0"/>
              </a:spcBef>
              <a:spcAft>
                <a:spcPts val="0"/>
              </a:spcAft>
              <a:buSzPts val="1100"/>
              <a:buNone/>
              <a:defRPr>
                <a:solidFill>
                  <a:schemeClr val="l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42" name="Google Shape;342;p39"/>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rtl="0">
              <a:spcBef>
                <a:spcPts val="0"/>
              </a:spcBef>
              <a:buNone/>
              <a:defRPr sz="800">
                <a:solidFill>
                  <a:schemeClr val="lt1"/>
                </a:solidFill>
                <a:latin typeface="Arial"/>
                <a:ea typeface="Arial"/>
                <a:cs typeface="Arial"/>
                <a:sym typeface="Arial"/>
              </a:defRPr>
            </a:lvl1pPr>
            <a:lvl2pPr marL="0" lvl="1" indent="0" algn="l" rtl="0">
              <a:spcBef>
                <a:spcPts val="0"/>
              </a:spcBef>
              <a:buNone/>
              <a:defRPr sz="800">
                <a:solidFill>
                  <a:schemeClr val="lt1"/>
                </a:solidFill>
                <a:latin typeface="Arial"/>
                <a:ea typeface="Arial"/>
                <a:cs typeface="Arial"/>
                <a:sym typeface="Arial"/>
              </a:defRPr>
            </a:lvl2pPr>
            <a:lvl3pPr marL="0" lvl="2" indent="0" algn="l" rtl="0">
              <a:spcBef>
                <a:spcPts val="0"/>
              </a:spcBef>
              <a:buNone/>
              <a:defRPr sz="800">
                <a:solidFill>
                  <a:schemeClr val="lt1"/>
                </a:solidFill>
                <a:latin typeface="Arial"/>
                <a:ea typeface="Arial"/>
                <a:cs typeface="Arial"/>
                <a:sym typeface="Arial"/>
              </a:defRPr>
            </a:lvl3pPr>
            <a:lvl4pPr marL="0" lvl="3" indent="0" algn="l" rtl="0">
              <a:spcBef>
                <a:spcPts val="0"/>
              </a:spcBef>
              <a:buNone/>
              <a:defRPr sz="800">
                <a:solidFill>
                  <a:schemeClr val="lt1"/>
                </a:solidFill>
                <a:latin typeface="Arial"/>
                <a:ea typeface="Arial"/>
                <a:cs typeface="Arial"/>
                <a:sym typeface="Arial"/>
              </a:defRPr>
            </a:lvl4pPr>
            <a:lvl5pPr marL="0" lvl="4" indent="0" algn="l" rtl="0">
              <a:spcBef>
                <a:spcPts val="0"/>
              </a:spcBef>
              <a:buNone/>
              <a:defRPr sz="800">
                <a:solidFill>
                  <a:schemeClr val="lt1"/>
                </a:solidFill>
                <a:latin typeface="Arial"/>
                <a:ea typeface="Arial"/>
                <a:cs typeface="Arial"/>
                <a:sym typeface="Arial"/>
              </a:defRPr>
            </a:lvl5pPr>
            <a:lvl6pPr marL="0" lvl="5" indent="0" algn="l" rtl="0">
              <a:spcBef>
                <a:spcPts val="0"/>
              </a:spcBef>
              <a:buNone/>
              <a:defRPr sz="800">
                <a:solidFill>
                  <a:schemeClr val="lt1"/>
                </a:solidFill>
                <a:latin typeface="Arial"/>
                <a:ea typeface="Arial"/>
                <a:cs typeface="Arial"/>
                <a:sym typeface="Arial"/>
              </a:defRPr>
            </a:lvl6pPr>
            <a:lvl7pPr marL="0" lvl="6" indent="0" algn="l" rtl="0">
              <a:spcBef>
                <a:spcPts val="0"/>
              </a:spcBef>
              <a:buNone/>
              <a:defRPr sz="800">
                <a:solidFill>
                  <a:schemeClr val="lt1"/>
                </a:solidFill>
                <a:latin typeface="Arial"/>
                <a:ea typeface="Arial"/>
                <a:cs typeface="Arial"/>
                <a:sym typeface="Arial"/>
              </a:defRPr>
            </a:lvl7pPr>
            <a:lvl8pPr marL="0" lvl="7" indent="0" algn="l" rtl="0">
              <a:spcBef>
                <a:spcPts val="0"/>
              </a:spcBef>
              <a:buNone/>
              <a:defRPr sz="800">
                <a:solidFill>
                  <a:schemeClr val="lt1"/>
                </a:solidFill>
                <a:latin typeface="Arial"/>
                <a:ea typeface="Arial"/>
                <a:cs typeface="Arial"/>
                <a:sym typeface="Arial"/>
              </a:defRPr>
            </a:lvl8pPr>
            <a:lvl9pPr marL="0" lvl="8" indent="0" algn="l" rtl="0">
              <a:spcBef>
                <a:spcPts val="0"/>
              </a:spcBef>
              <a:buNone/>
              <a:defRPr sz="800">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343"/>
        <p:cNvGrpSpPr/>
        <p:nvPr/>
      </p:nvGrpSpPr>
      <p:grpSpPr>
        <a:xfrm>
          <a:off x="0" y="0"/>
          <a:ext cx="0" cy="0"/>
          <a:chOff x="0" y="0"/>
          <a:chExt cx="0" cy="0"/>
        </a:xfrm>
      </p:grpSpPr>
      <p:pic>
        <p:nvPicPr>
          <p:cNvPr id="344" name="Google Shape;344;p40" descr="A picture containing dark&#10;&#10;Description automatically generated"/>
          <p:cNvPicPr preferRelativeResize="0"/>
          <p:nvPr/>
        </p:nvPicPr>
        <p:blipFill rotWithShape="1">
          <a:blip r:embed="rId2">
            <a:alphaModFix/>
          </a:blip>
          <a:srcRect/>
          <a:stretch/>
        </p:blipFill>
        <p:spPr>
          <a:xfrm>
            <a:off x="-7144" y="460057"/>
            <a:ext cx="2762262" cy="4367215"/>
          </a:xfrm>
          <a:prstGeom prst="rect">
            <a:avLst/>
          </a:prstGeom>
          <a:noFill/>
          <a:ln>
            <a:noFill/>
          </a:ln>
        </p:spPr>
      </p:pic>
      <p:sp>
        <p:nvSpPr>
          <p:cNvPr id="345" name="Google Shape;345;p40"/>
          <p:cNvSpPr txBox="1">
            <a:spLocks noGrp="1"/>
          </p:cNvSpPr>
          <p:nvPr>
            <p:ph type="body" idx="1"/>
          </p:nvPr>
        </p:nvSpPr>
        <p:spPr>
          <a:xfrm>
            <a:off x="3277792" y="1645811"/>
            <a:ext cx="4146900" cy="1686000"/>
          </a:xfrm>
          <a:prstGeom prst="rect">
            <a:avLst/>
          </a:prstGeom>
          <a:noFill/>
          <a:ln>
            <a:noFill/>
          </a:ln>
        </p:spPr>
        <p:txBody>
          <a:bodyPr spcFirstLastPara="1" wrap="square" lIns="0" tIns="34275" rIns="0" bIns="34275" anchor="t" anchorCtr="0">
            <a:normAutofit/>
          </a:bodyPr>
          <a:lstStyle>
            <a:lvl1pPr marL="457200" lvl="0" indent="-228600" algn="l" rtl="0">
              <a:lnSpc>
                <a:spcPct val="100000"/>
              </a:lnSpc>
              <a:spcBef>
                <a:spcPts val="0"/>
              </a:spcBef>
              <a:spcAft>
                <a:spcPts val="0"/>
              </a:spcAft>
              <a:buSzPts val="1800"/>
              <a:buNone/>
              <a:defRPr sz="1800" b="1">
                <a:latin typeface="Arial"/>
                <a:ea typeface="Arial"/>
                <a:cs typeface="Arial"/>
                <a:sym typeface="Arial"/>
              </a:defRPr>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46" name="Google Shape;346;p40"/>
          <p:cNvSpPr txBox="1">
            <a:spLocks noGrp="1"/>
          </p:cNvSpPr>
          <p:nvPr>
            <p:ph type="body" idx="2"/>
          </p:nvPr>
        </p:nvSpPr>
        <p:spPr>
          <a:xfrm>
            <a:off x="3277792" y="3331736"/>
            <a:ext cx="4146900" cy="287700"/>
          </a:xfrm>
          <a:prstGeom prst="rect">
            <a:avLst/>
          </a:prstGeom>
          <a:noFill/>
          <a:ln>
            <a:noFill/>
          </a:ln>
        </p:spPr>
        <p:txBody>
          <a:bodyPr spcFirstLastPara="1" wrap="square" lIns="0" tIns="34275" rIns="0" bIns="34275" anchor="t" anchorCtr="0">
            <a:normAutofit/>
          </a:bodyPr>
          <a:lstStyle>
            <a:lvl1pPr marL="457200" lvl="0" indent="-228600" algn="l" rtl="0">
              <a:lnSpc>
                <a:spcPct val="100000"/>
              </a:lnSpc>
              <a:spcBef>
                <a:spcPts val="0"/>
              </a:spcBef>
              <a:spcAft>
                <a:spcPts val="0"/>
              </a:spcAft>
              <a:buSzPts val="1100"/>
              <a:buNone/>
              <a:defRPr sz="1100" b="1">
                <a:solidFill>
                  <a:schemeClr val="accent5"/>
                </a:solidFill>
              </a:defRPr>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347" name="Google Shape;347;p40"/>
          <p:cNvPicPr preferRelativeResize="0"/>
          <p:nvPr/>
        </p:nvPicPr>
        <p:blipFill rotWithShape="1">
          <a:blip r:embed="rId3">
            <a:alphaModFix/>
          </a:blip>
          <a:srcRect/>
          <a:stretch/>
        </p:blipFill>
        <p:spPr>
          <a:xfrm>
            <a:off x="7891895" y="4589144"/>
            <a:ext cx="737754" cy="430335"/>
          </a:xfrm>
          <a:prstGeom prst="rect">
            <a:avLst/>
          </a:prstGeom>
          <a:noFill/>
          <a:ln>
            <a:noFill/>
          </a:ln>
        </p:spPr>
      </p:pic>
      <p:grpSp>
        <p:nvGrpSpPr>
          <p:cNvPr id="348" name="Google Shape;348;p40"/>
          <p:cNvGrpSpPr/>
          <p:nvPr/>
        </p:nvGrpSpPr>
        <p:grpSpPr>
          <a:xfrm>
            <a:off x="8427246" y="0"/>
            <a:ext cx="210740" cy="961904"/>
            <a:chOff x="11222692" y="155575"/>
            <a:chExt cx="280986" cy="1282539"/>
          </a:xfrm>
        </p:grpSpPr>
        <p:pic>
          <p:nvPicPr>
            <p:cNvPr id="349" name="Google Shape;349;p40"/>
            <p:cNvPicPr preferRelativeResize="0"/>
            <p:nvPr/>
          </p:nvPicPr>
          <p:blipFill rotWithShape="1">
            <a:blip r:embed="rId4">
              <a:alphaModFix/>
            </a:blip>
            <a:srcRect/>
            <a:stretch/>
          </p:blipFill>
          <p:spPr>
            <a:xfrm>
              <a:off x="11222692" y="1219569"/>
              <a:ext cx="280986" cy="218545"/>
            </a:xfrm>
            <a:prstGeom prst="rect">
              <a:avLst/>
            </a:prstGeom>
            <a:noFill/>
            <a:ln>
              <a:noFill/>
            </a:ln>
          </p:spPr>
        </p:pic>
        <p:sp>
          <p:nvSpPr>
            <p:cNvPr id="350" name="Google Shape;350;p40"/>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351" name="Google Shape;351;p40"/>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52" name="Google Shape;352;p40"/>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Quote">
  <p:cSld name="1_Quote">
    <p:spTree>
      <p:nvGrpSpPr>
        <p:cNvPr id="1" name="Shape 353"/>
        <p:cNvGrpSpPr/>
        <p:nvPr/>
      </p:nvGrpSpPr>
      <p:grpSpPr>
        <a:xfrm>
          <a:off x="0" y="0"/>
          <a:ext cx="0" cy="0"/>
          <a:chOff x="0" y="0"/>
          <a:chExt cx="0" cy="0"/>
        </a:xfrm>
      </p:grpSpPr>
      <p:sp>
        <p:nvSpPr>
          <p:cNvPr id="354" name="Google Shape;354;p41"/>
          <p:cNvSpPr txBox="1">
            <a:spLocks noGrp="1"/>
          </p:cNvSpPr>
          <p:nvPr>
            <p:ph type="body" idx="1"/>
          </p:nvPr>
        </p:nvSpPr>
        <p:spPr>
          <a:xfrm>
            <a:off x="3277792" y="1645811"/>
            <a:ext cx="4146900" cy="1686000"/>
          </a:xfrm>
          <a:prstGeom prst="rect">
            <a:avLst/>
          </a:prstGeom>
          <a:noFill/>
          <a:ln>
            <a:noFill/>
          </a:ln>
        </p:spPr>
        <p:txBody>
          <a:bodyPr spcFirstLastPara="1" wrap="square" lIns="0" tIns="34275" rIns="0" bIns="34275" anchor="t" anchorCtr="0">
            <a:normAutofit/>
          </a:bodyPr>
          <a:lstStyle>
            <a:lvl1pPr marL="457200" lvl="0" indent="-228600" algn="l" rtl="0">
              <a:lnSpc>
                <a:spcPct val="100000"/>
              </a:lnSpc>
              <a:spcBef>
                <a:spcPts val="0"/>
              </a:spcBef>
              <a:spcAft>
                <a:spcPts val="0"/>
              </a:spcAft>
              <a:buSzPts val="1800"/>
              <a:buNone/>
              <a:defRPr sz="1800" b="1">
                <a:latin typeface="Arial"/>
                <a:ea typeface="Arial"/>
                <a:cs typeface="Arial"/>
                <a:sym typeface="Arial"/>
              </a:defRPr>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55" name="Google Shape;355;p41"/>
          <p:cNvSpPr txBox="1">
            <a:spLocks noGrp="1"/>
          </p:cNvSpPr>
          <p:nvPr>
            <p:ph type="body" idx="2"/>
          </p:nvPr>
        </p:nvSpPr>
        <p:spPr>
          <a:xfrm>
            <a:off x="3277792" y="3331736"/>
            <a:ext cx="4146900" cy="287700"/>
          </a:xfrm>
          <a:prstGeom prst="rect">
            <a:avLst/>
          </a:prstGeom>
          <a:noFill/>
          <a:ln>
            <a:noFill/>
          </a:ln>
        </p:spPr>
        <p:txBody>
          <a:bodyPr spcFirstLastPara="1" wrap="square" lIns="0" tIns="34275" rIns="0" bIns="34275" anchor="t" anchorCtr="0">
            <a:normAutofit/>
          </a:bodyPr>
          <a:lstStyle>
            <a:lvl1pPr marL="457200" lvl="0" indent="-228600" algn="l" rtl="0">
              <a:lnSpc>
                <a:spcPct val="100000"/>
              </a:lnSpc>
              <a:spcBef>
                <a:spcPts val="0"/>
              </a:spcBef>
              <a:spcAft>
                <a:spcPts val="0"/>
              </a:spcAft>
              <a:buSzPts val="1100"/>
              <a:buNone/>
              <a:defRPr sz="1100" b="1">
                <a:solidFill>
                  <a:schemeClr val="accent5"/>
                </a:solidFill>
              </a:defRPr>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356" name="Google Shape;356;p41"/>
          <p:cNvPicPr preferRelativeResize="0"/>
          <p:nvPr/>
        </p:nvPicPr>
        <p:blipFill rotWithShape="1">
          <a:blip r:embed="rId2">
            <a:alphaModFix/>
          </a:blip>
          <a:srcRect/>
          <a:stretch/>
        </p:blipFill>
        <p:spPr>
          <a:xfrm>
            <a:off x="7891895" y="4589144"/>
            <a:ext cx="737754" cy="430335"/>
          </a:xfrm>
          <a:prstGeom prst="rect">
            <a:avLst/>
          </a:prstGeom>
          <a:noFill/>
          <a:ln>
            <a:noFill/>
          </a:ln>
        </p:spPr>
      </p:pic>
      <p:sp>
        <p:nvSpPr>
          <p:cNvPr id="357" name="Google Shape;357;p41"/>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58" name="Google Shape;358;p41"/>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Quote 2">
  <p:cSld name="Quote 2">
    <p:bg>
      <p:bgPr>
        <a:solidFill>
          <a:schemeClr val="accent2"/>
        </a:solidFill>
        <a:effectLst/>
      </p:bgPr>
    </p:bg>
    <p:spTree>
      <p:nvGrpSpPr>
        <p:cNvPr id="1" name="Shape 359"/>
        <p:cNvGrpSpPr/>
        <p:nvPr/>
      </p:nvGrpSpPr>
      <p:grpSpPr>
        <a:xfrm>
          <a:off x="0" y="0"/>
          <a:ext cx="0" cy="0"/>
          <a:chOff x="0" y="0"/>
          <a:chExt cx="0" cy="0"/>
        </a:xfrm>
      </p:grpSpPr>
      <p:grpSp>
        <p:nvGrpSpPr>
          <p:cNvPr id="360" name="Google Shape;360;p42"/>
          <p:cNvGrpSpPr/>
          <p:nvPr/>
        </p:nvGrpSpPr>
        <p:grpSpPr>
          <a:xfrm>
            <a:off x="8427246" y="0"/>
            <a:ext cx="210740" cy="961904"/>
            <a:chOff x="11222692" y="155575"/>
            <a:chExt cx="280986" cy="1282539"/>
          </a:xfrm>
        </p:grpSpPr>
        <p:pic>
          <p:nvPicPr>
            <p:cNvPr id="361" name="Google Shape;361;p42"/>
            <p:cNvPicPr preferRelativeResize="0"/>
            <p:nvPr/>
          </p:nvPicPr>
          <p:blipFill rotWithShape="1">
            <a:blip r:embed="rId2">
              <a:alphaModFix/>
            </a:blip>
            <a:srcRect/>
            <a:stretch/>
          </p:blipFill>
          <p:spPr>
            <a:xfrm>
              <a:off x="11222692" y="1219569"/>
              <a:ext cx="280986" cy="218545"/>
            </a:xfrm>
            <a:prstGeom prst="rect">
              <a:avLst/>
            </a:prstGeom>
            <a:noFill/>
            <a:ln>
              <a:noFill/>
            </a:ln>
          </p:spPr>
        </p:pic>
        <p:sp>
          <p:nvSpPr>
            <p:cNvPr id="362" name="Google Shape;362;p42"/>
            <p:cNvSpPr/>
            <p:nvPr/>
          </p:nvSpPr>
          <p:spPr>
            <a:xfrm>
              <a:off x="11336200" y="155575"/>
              <a:ext cx="54000" cy="9684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363" name="Google Shape;363;p42"/>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rtl="0">
              <a:spcBef>
                <a:spcPts val="0"/>
              </a:spcBef>
              <a:spcAft>
                <a:spcPts val="0"/>
              </a:spcAft>
              <a:buSzPts val="1100"/>
              <a:buNone/>
              <a:defRPr>
                <a:solidFill>
                  <a:schemeClr val="l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64" name="Google Shape;364;p42"/>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rtl="0">
              <a:spcBef>
                <a:spcPts val="0"/>
              </a:spcBef>
              <a:buNone/>
              <a:defRPr sz="800">
                <a:solidFill>
                  <a:schemeClr val="lt1"/>
                </a:solidFill>
                <a:latin typeface="Arial"/>
                <a:ea typeface="Arial"/>
                <a:cs typeface="Arial"/>
                <a:sym typeface="Arial"/>
              </a:defRPr>
            </a:lvl1pPr>
            <a:lvl2pPr marL="0" lvl="1" indent="0" algn="l" rtl="0">
              <a:spcBef>
                <a:spcPts val="0"/>
              </a:spcBef>
              <a:buNone/>
              <a:defRPr sz="800">
                <a:solidFill>
                  <a:schemeClr val="lt1"/>
                </a:solidFill>
                <a:latin typeface="Arial"/>
                <a:ea typeface="Arial"/>
                <a:cs typeface="Arial"/>
                <a:sym typeface="Arial"/>
              </a:defRPr>
            </a:lvl2pPr>
            <a:lvl3pPr marL="0" lvl="2" indent="0" algn="l" rtl="0">
              <a:spcBef>
                <a:spcPts val="0"/>
              </a:spcBef>
              <a:buNone/>
              <a:defRPr sz="800">
                <a:solidFill>
                  <a:schemeClr val="lt1"/>
                </a:solidFill>
                <a:latin typeface="Arial"/>
                <a:ea typeface="Arial"/>
                <a:cs typeface="Arial"/>
                <a:sym typeface="Arial"/>
              </a:defRPr>
            </a:lvl3pPr>
            <a:lvl4pPr marL="0" lvl="3" indent="0" algn="l" rtl="0">
              <a:spcBef>
                <a:spcPts val="0"/>
              </a:spcBef>
              <a:buNone/>
              <a:defRPr sz="800">
                <a:solidFill>
                  <a:schemeClr val="lt1"/>
                </a:solidFill>
                <a:latin typeface="Arial"/>
                <a:ea typeface="Arial"/>
                <a:cs typeface="Arial"/>
                <a:sym typeface="Arial"/>
              </a:defRPr>
            </a:lvl4pPr>
            <a:lvl5pPr marL="0" lvl="4" indent="0" algn="l" rtl="0">
              <a:spcBef>
                <a:spcPts val="0"/>
              </a:spcBef>
              <a:buNone/>
              <a:defRPr sz="800">
                <a:solidFill>
                  <a:schemeClr val="lt1"/>
                </a:solidFill>
                <a:latin typeface="Arial"/>
                <a:ea typeface="Arial"/>
                <a:cs typeface="Arial"/>
                <a:sym typeface="Arial"/>
              </a:defRPr>
            </a:lvl5pPr>
            <a:lvl6pPr marL="0" lvl="5" indent="0" algn="l" rtl="0">
              <a:spcBef>
                <a:spcPts val="0"/>
              </a:spcBef>
              <a:buNone/>
              <a:defRPr sz="800">
                <a:solidFill>
                  <a:schemeClr val="lt1"/>
                </a:solidFill>
                <a:latin typeface="Arial"/>
                <a:ea typeface="Arial"/>
                <a:cs typeface="Arial"/>
                <a:sym typeface="Arial"/>
              </a:defRPr>
            </a:lvl6pPr>
            <a:lvl7pPr marL="0" lvl="6" indent="0" algn="l" rtl="0">
              <a:spcBef>
                <a:spcPts val="0"/>
              </a:spcBef>
              <a:buNone/>
              <a:defRPr sz="800">
                <a:solidFill>
                  <a:schemeClr val="lt1"/>
                </a:solidFill>
                <a:latin typeface="Arial"/>
                <a:ea typeface="Arial"/>
                <a:cs typeface="Arial"/>
                <a:sym typeface="Arial"/>
              </a:defRPr>
            </a:lvl7pPr>
            <a:lvl8pPr marL="0" lvl="7" indent="0" algn="l" rtl="0">
              <a:spcBef>
                <a:spcPts val="0"/>
              </a:spcBef>
              <a:buNone/>
              <a:defRPr sz="800">
                <a:solidFill>
                  <a:schemeClr val="lt1"/>
                </a:solidFill>
                <a:latin typeface="Arial"/>
                <a:ea typeface="Arial"/>
                <a:cs typeface="Arial"/>
                <a:sym typeface="Arial"/>
              </a:defRPr>
            </a:lvl8pPr>
            <a:lvl9pPr marL="0" lvl="8" indent="0" algn="l" rtl="0">
              <a:spcBef>
                <a:spcPts val="0"/>
              </a:spcBef>
              <a:buNone/>
              <a:defRPr sz="800">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pic>
        <p:nvPicPr>
          <p:cNvPr id="365" name="Google Shape;365;p42"/>
          <p:cNvPicPr preferRelativeResize="0"/>
          <p:nvPr/>
        </p:nvPicPr>
        <p:blipFill rotWithShape="1">
          <a:blip r:embed="rId3">
            <a:alphaModFix/>
          </a:blip>
          <a:srcRect/>
          <a:stretch/>
        </p:blipFill>
        <p:spPr>
          <a:xfrm>
            <a:off x="7891895" y="4589144"/>
            <a:ext cx="737752" cy="430334"/>
          </a:xfrm>
          <a:prstGeom prst="rect">
            <a:avLst/>
          </a:prstGeom>
          <a:noFill/>
          <a:ln>
            <a:noFill/>
          </a:ln>
        </p:spPr>
      </p:pic>
      <p:grpSp>
        <p:nvGrpSpPr>
          <p:cNvPr id="366" name="Google Shape;366;p42"/>
          <p:cNvGrpSpPr/>
          <p:nvPr/>
        </p:nvGrpSpPr>
        <p:grpSpPr>
          <a:xfrm>
            <a:off x="297097" y="1147447"/>
            <a:ext cx="2190792" cy="2848792"/>
            <a:chOff x="473074" y="2811493"/>
            <a:chExt cx="1787526" cy="2324406"/>
          </a:xfrm>
        </p:grpSpPr>
        <p:sp>
          <p:nvSpPr>
            <p:cNvPr id="367" name="Google Shape;367;p42"/>
            <p:cNvSpPr/>
            <p:nvPr/>
          </p:nvSpPr>
          <p:spPr>
            <a:xfrm rot="10800000">
              <a:off x="1479550" y="3586296"/>
              <a:ext cx="781050" cy="1549603"/>
            </a:xfrm>
            <a:custGeom>
              <a:avLst/>
              <a:gdLst/>
              <a:ahLst/>
              <a:cxnLst/>
              <a:rect l="l" t="t" r="r" b="b"/>
              <a:pathLst>
                <a:path w="190500" h="377952" extrusionOk="0">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9" y="124947"/>
                    <a:pt x="62779" y="186919"/>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368" name="Google Shape;368;p42"/>
            <p:cNvSpPr/>
            <p:nvPr/>
          </p:nvSpPr>
          <p:spPr>
            <a:xfrm>
              <a:off x="473074" y="2811493"/>
              <a:ext cx="781050" cy="1549603"/>
            </a:xfrm>
            <a:custGeom>
              <a:avLst/>
              <a:gdLst/>
              <a:ahLst/>
              <a:cxnLst/>
              <a:rect l="l" t="t" r="r" b="b"/>
              <a:pathLst>
                <a:path w="190500" h="377952" extrusionOk="0">
                  <a:moveTo>
                    <a:pt x="190500" y="81725"/>
                  </a:moveTo>
                  <a:lnTo>
                    <a:pt x="190500" y="0"/>
                  </a:lnTo>
                  <a:cubicBezTo>
                    <a:pt x="86469" y="-13"/>
                    <a:pt x="1665" y="83434"/>
                    <a:pt x="0" y="187452"/>
                  </a:cubicBezTo>
                  <a:lnTo>
                    <a:pt x="0" y="377952"/>
                  </a:lnTo>
                  <a:lnTo>
                    <a:pt x="190500" y="377952"/>
                  </a:lnTo>
                  <a:lnTo>
                    <a:pt x="190500" y="187452"/>
                  </a:lnTo>
                  <a:lnTo>
                    <a:pt x="81820" y="187452"/>
                  </a:lnTo>
                  <a:cubicBezTo>
                    <a:pt x="83469" y="128608"/>
                    <a:pt x="131633" y="81753"/>
                    <a:pt x="190500" y="81725"/>
                  </a:cubicBezTo>
                  <a:close/>
                  <a:moveTo>
                    <a:pt x="62779" y="186919"/>
                  </a:moveTo>
                  <a:lnTo>
                    <a:pt x="62227" y="206502"/>
                  </a:lnTo>
                  <a:lnTo>
                    <a:pt x="171450" y="206502"/>
                  </a:lnTo>
                  <a:lnTo>
                    <a:pt x="171450" y="358902"/>
                  </a:lnTo>
                  <a:lnTo>
                    <a:pt x="19050" y="358902"/>
                  </a:lnTo>
                  <a:lnTo>
                    <a:pt x="19050" y="187757"/>
                  </a:lnTo>
                  <a:cubicBezTo>
                    <a:pt x="20817" y="101643"/>
                    <a:pt x="85894" y="30058"/>
                    <a:pt x="171450" y="20117"/>
                  </a:cubicBezTo>
                  <a:lnTo>
                    <a:pt x="171450" y="64065"/>
                  </a:lnTo>
                  <a:cubicBezTo>
                    <a:pt x="110115" y="73038"/>
                    <a:pt x="64198" y="124947"/>
                    <a:pt x="62779" y="186919"/>
                  </a:cubicBezTo>
                  <a:close/>
                </a:path>
              </a:pathLst>
            </a:custGeom>
            <a:solidFill>
              <a:schemeClr val="accent5"/>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grpSp>
      <p:sp>
        <p:nvSpPr>
          <p:cNvPr id="369" name="Google Shape;369;p42"/>
          <p:cNvSpPr txBox="1">
            <a:spLocks noGrp="1"/>
          </p:cNvSpPr>
          <p:nvPr>
            <p:ph type="body" idx="1"/>
          </p:nvPr>
        </p:nvSpPr>
        <p:spPr>
          <a:xfrm>
            <a:off x="3100388" y="1645811"/>
            <a:ext cx="4146900" cy="1686000"/>
          </a:xfrm>
          <a:prstGeom prst="rect">
            <a:avLst/>
          </a:prstGeom>
          <a:noFill/>
          <a:ln>
            <a:noFill/>
          </a:ln>
        </p:spPr>
        <p:txBody>
          <a:bodyPr spcFirstLastPara="1" wrap="square" lIns="0" tIns="34275" rIns="0" bIns="34275" anchor="t" anchorCtr="0">
            <a:normAutofit/>
          </a:bodyPr>
          <a:lstStyle>
            <a:lvl1pPr marL="457200" lvl="0" indent="-228600" algn="l" rtl="0">
              <a:lnSpc>
                <a:spcPct val="100000"/>
              </a:lnSpc>
              <a:spcBef>
                <a:spcPts val="0"/>
              </a:spcBef>
              <a:spcAft>
                <a:spcPts val="0"/>
              </a:spcAft>
              <a:buSzPts val="1800"/>
              <a:buNone/>
              <a:defRPr sz="1800" b="1">
                <a:solidFill>
                  <a:schemeClr val="lt1"/>
                </a:solidFill>
                <a:latin typeface="Arial"/>
                <a:ea typeface="Arial"/>
                <a:cs typeface="Arial"/>
                <a:sym typeface="Arial"/>
              </a:defRPr>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70" name="Google Shape;370;p42"/>
          <p:cNvSpPr txBox="1">
            <a:spLocks noGrp="1"/>
          </p:cNvSpPr>
          <p:nvPr>
            <p:ph type="body" idx="2"/>
          </p:nvPr>
        </p:nvSpPr>
        <p:spPr>
          <a:xfrm>
            <a:off x="3100388" y="3331736"/>
            <a:ext cx="4146900" cy="287700"/>
          </a:xfrm>
          <a:prstGeom prst="rect">
            <a:avLst/>
          </a:prstGeom>
          <a:noFill/>
          <a:ln>
            <a:noFill/>
          </a:ln>
        </p:spPr>
        <p:txBody>
          <a:bodyPr spcFirstLastPara="1" wrap="square" lIns="0" tIns="34275" rIns="0" bIns="34275" anchor="t" anchorCtr="0">
            <a:normAutofit/>
          </a:bodyPr>
          <a:lstStyle>
            <a:lvl1pPr marL="457200" lvl="0" indent="-228600" algn="l" rtl="0">
              <a:lnSpc>
                <a:spcPct val="100000"/>
              </a:lnSpc>
              <a:spcBef>
                <a:spcPts val="0"/>
              </a:spcBef>
              <a:spcAft>
                <a:spcPts val="0"/>
              </a:spcAft>
              <a:buSzPts val="1100"/>
              <a:buNone/>
              <a:defRPr sz="1100" b="1">
                <a:solidFill>
                  <a:schemeClr val="lt1"/>
                </a:solidFill>
              </a:defRPr>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 Phase Layout">
  <p:cSld name="4 Phase Layout">
    <p:spTree>
      <p:nvGrpSpPr>
        <p:cNvPr id="1" name="Shape 371"/>
        <p:cNvGrpSpPr/>
        <p:nvPr/>
      </p:nvGrpSpPr>
      <p:grpSpPr>
        <a:xfrm>
          <a:off x="0" y="0"/>
          <a:ext cx="0" cy="0"/>
          <a:chOff x="0" y="0"/>
          <a:chExt cx="0" cy="0"/>
        </a:xfrm>
      </p:grpSpPr>
      <p:grpSp>
        <p:nvGrpSpPr>
          <p:cNvPr id="372" name="Google Shape;372;p43"/>
          <p:cNvGrpSpPr/>
          <p:nvPr/>
        </p:nvGrpSpPr>
        <p:grpSpPr>
          <a:xfrm>
            <a:off x="-28576" y="1285897"/>
            <a:ext cx="9201151" cy="3879243"/>
            <a:chOff x="-38101" y="1714500"/>
            <a:chExt cx="12268201" cy="4013287"/>
          </a:xfrm>
        </p:grpSpPr>
        <p:sp>
          <p:nvSpPr>
            <p:cNvPr id="373" name="Google Shape;373;p43"/>
            <p:cNvSpPr/>
            <p:nvPr/>
          </p:nvSpPr>
          <p:spPr>
            <a:xfrm>
              <a:off x="-38100" y="1714500"/>
              <a:ext cx="6134100" cy="1995600"/>
            </a:xfrm>
            <a:prstGeom prst="rect">
              <a:avLst/>
            </a:prstGeom>
            <a:solidFill>
              <a:schemeClr val="accent3"/>
            </a:solidFill>
            <a:ln w="285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4" name="Google Shape;374;p43"/>
            <p:cNvSpPr/>
            <p:nvPr/>
          </p:nvSpPr>
          <p:spPr>
            <a:xfrm>
              <a:off x="6096000" y="1714500"/>
              <a:ext cx="6134100" cy="1995600"/>
            </a:xfrm>
            <a:prstGeom prst="rect">
              <a:avLst/>
            </a:prstGeom>
            <a:solidFill>
              <a:schemeClr val="accent2"/>
            </a:solidFill>
            <a:ln w="285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5" name="Google Shape;375;p43"/>
            <p:cNvSpPr/>
            <p:nvPr/>
          </p:nvSpPr>
          <p:spPr>
            <a:xfrm>
              <a:off x="-38101" y="3709987"/>
              <a:ext cx="6219900" cy="2017800"/>
            </a:xfrm>
            <a:prstGeom prst="rect">
              <a:avLst/>
            </a:prstGeom>
            <a:solidFill>
              <a:schemeClr val="accent1"/>
            </a:solidFill>
            <a:ln w="285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376" name="Google Shape;376;p43"/>
            <p:cNvSpPr/>
            <p:nvPr/>
          </p:nvSpPr>
          <p:spPr>
            <a:xfrm>
              <a:off x="6096000" y="3709987"/>
              <a:ext cx="6134100" cy="2017800"/>
            </a:xfrm>
            <a:prstGeom prst="rect">
              <a:avLst/>
            </a:prstGeom>
            <a:solidFill>
              <a:schemeClr val="accent4"/>
            </a:solidFill>
            <a:ln w="28575" cap="flat" cmpd="sng">
              <a:solidFill>
                <a:schemeClr val="lt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pic>
        <p:nvPicPr>
          <p:cNvPr id="377" name="Google Shape;377;p43"/>
          <p:cNvPicPr preferRelativeResize="0"/>
          <p:nvPr/>
        </p:nvPicPr>
        <p:blipFill rotWithShape="1">
          <a:blip r:embed="rId2">
            <a:alphaModFix/>
          </a:blip>
          <a:srcRect/>
          <a:stretch/>
        </p:blipFill>
        <p:spPr>
          <a:xfrm>
            <a:off x="7891896" y="4589144"/>
            <a:ext cx="737752" cy="430334"/>
          </a:xfrm>
          <a:prstGeom prst="rect">
            <a:avLst/>
          </a:prstGeom>
          <a:noFill/>
          <a:ln>
            <a:noFill/>
          </a:ln>
        </p:spPr>
      </p:pic>
      <p:sp>
        <p:nvSpPr>
          <p:cNvPr id="378" name="Google Shape;378;p43"/>
          <p:cNvSpPr txBox="1">
            <a:spLocks noGrp="1"/>
          </p:cNvSpPr>
          <p:nvPr>
            <p:ph type="body" idx="1"/>
          </p:nvPr>
        </p:nvSpPr>
        <p:spPr>
          <a:xfrm>
            <a:off x="514351" y="1404818"/>
            <a:ext cx="3695700" cy="484800"/>
          </a:xfrm>
          <a:prstGeom prst="rect">
            <a:avLst/>
          </a:prstGeom>
          <a:noFill/>
          <a:ln>
            <a:noFill/>
          </a:ln>
        </p:spPr>
        <p:txBody>
          <a:bodyPr spcFirstLastPara="1" wrap="square" lIns="0" tIns="34275" rIns="68575" bIns="34275" anchor="t" anchorCtr="0">
            <a:noAutofit/>
          </a:bodyPr>
          <a:lstStyle>
            <a:lvl1pPr marL="457200" lvl="0" indent="-228600" algn="l" rtl="0">
              <a:lnSpc>
                <a:spcPct val="100000"/>
              </a:lnSpc>
              <a:spcBef>
                <a:spcPts val="0"/>
              </a:spcBef>
              <a:spcAft>
                <a:spcPts val="0"/>
              </a:spcAft>
              <a:buSzPts val="1200"/>
              <a:buNone/>
              <a:defRPr sz="1200" b="1" cap="none">
                <a:solidFill>
                  <a:schemeClr val="lt1"/>
                </a:solidFill>
              </a:defRPr>
            </a:lvl1pPr>
            <a:lvl2pPr marL="914400" lvl="1" indent="-228600" algn="l" rtl="0">
              <a:lnSpc>
                <a:spcPct val="100000"/>
              </a:lnSpc>
              <a:spcBef>
                <a:spcPts val="900"/>
              </a:spcBef>
              <a:spcAft>
                <a:spcPts val="0"/>
              </a:spcAft>
              <a:buSzPts val="1500"/>
              <a:buNone/>
              <a:defRPr sz="1500" b="1"/>
            </a:lvl2pPr>
            <a:lvl3pPr marL="1371600" lvl="2" indent="-228600" algn="l" rtl="0">
              <a:lnSpc>
                <a:spcPct val="100000"/>
              </a:lnSpc>
              <a:spcBef>
                <a:spcPts val="900"/>
              </a:spcBef>
              <a:spcAft>
                <a:spcPts val="0"/>
              </a:spcAft>
              <a:buSzPts val="1400"/>
              <a:buNone/>
              <a:defRPr sz="1400" b="1"/>
            </a:lvl3pPr>
            <a:lvl4pPr marL="1828800" lvl="3" indent="-228600" algn="l" rtl="0">
              <a:lnSpc>
                <a:spcPct val="100000"/>
              </a:lnSpc>
              <a:spcBef>
                <a:spcPts val="900"/>
              </a:spcBef>
              <a:spcAft>
                <a:spcPts val="0"/>
              </a:spcAft>
              <a:buSzPts val="1200"/>
              <a:buNone/>
              <a:defRPr sz="1200" b="1"/>
            </a:lvl4pPr>
            <a:lvl5pPr marL="2286000" lvl="4" indent="-228600" algn="l" rtl="0">
              <a:lnSpc>
                <a:spcPct val="100000"/>
              </a:lnSpc>
              <a:spcBef>
                <a:spcPts val="900"/>
              </a:spcBef>
              <a:spcAft>
                <a:spcPts val="0"/>
              </a:spcAft>
              <a:buSzPts val="1200"/>
              <a:buNone/>
              <a:defRPr sz="1200" b="1"/>
            </a:lvl5pPr>
            <a:lvl6pPr marL="2743200" lvl="5" indent="-228600" algn="l" rtl="0">
              <a:lnSpc>
                <a:spcPct val="90000"/>
              </a:lnSpc>
              <a:spcBef>
                <a:spcPts val="9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379" name="Google Shape;379;p43"/>
          <p:cNvSpPr txBox="1">
            <a:spLocks noGrp="1"/>
          </p:cNvSpPr>
          <p:nvPr>
            <p:ph type="body" idx="2"/>
          </p:nvPr>
        </p:nvSpPr>
        <p:spPr>
          <a:xfrm>
            <a:off x="4948238" y="1404818"/>
            <a:ext cx="3695700" cy="484800"/>
          </a:xfrm>
          <a:prstGeom prst="rect">
            <a:avLst/>
          </a:prstGeom>
          <a:noFill/>
          <a:ln>
            <a:noFill/>
          </a:ln>
        </p:spPr>
        <p:txBody>
          <a:bodyPr spcFirstLastPara="1" wrap="square" lIns="0" tIns="34275" rIns="68575" bIns="34275" anchor="t" anchorCtr="0">
            <a:noAutofit/>
          </a:bodyPr>
          <a:lstStyle>
            <a:lvl1pPr marL="457200" lvl="0" indent="-228600" algn="l" rtl="0">
              <a:lnSpc>
                <a:spcPct val="100000"/>
              </a:lnSpc>
              <a:spcBef>
                <a:spcPts val="0"/>
              </a:spcBef>
              <a:spcAft>
                <a:spcPts val="0"/>
              </a:spcAft>
              <a:buSzPts val="1200"/>
              <a:buNone/>
              <a:defRPr sz="1200" b="1" cap="none">
                <a:solidFill>
                  <a:schemeClr val="lt1"/>
                </a:solidFill>
              </a:defRPr>
            </a:lvl1pPr>
            <a:lvl2pPr marL="914400" lvl="1" indent="-228600" algn="l" rtl="0">
              <a:lnSpc>
                <a:spcPct val="100000"/>
              </a:lnSpc>
              <a:spcBef>
                <a:spcPts val="900"/>
              </a:spcBef>
              <a:spcAft>
                <a:spcPts val="0"/>
              </a:spcAft>
              <a:buSzPts val="1500"/>
              <a:buNone/>
              <a:defRPr sz="1500" b="1"/>
            </a:lvl2pPr>
            <a:lvl3pPr marL="1371600" lvl="2" indent="-228600" algn="l" rtl="0">
              <a:lnSpc>
                <a:spcPct val="100000"/>
              </a:lnSpc>
              <a:spcBef>
                <a:spcPts val="900"/>
              </a:spcBef>
              <a:spcAft>
                <a:spcPts val="0"/>
              </a:spcAft>
              <a:buSzPts val="1400"/>
              <a:buNone/>
              <a:defRPr sz="1400" b="1"/>
            </a:lvl3pPr>
            <a:lvl4pPr marL="1828800" lvl="3" indent="-228600" algn="l" rtl="0">
              <a:lnSpc>
                <a:spcPct val="100000"/>
              </a:lnSpc>
              <a:spcBef>
                <a:spcPts val="900"/>
              </a:spcBef>
              <a:spcAft>
                <a:spcPts val="0"/>
              </a:spcAft>
              <a:buSzPts val="1200"/>
              <a:buNone/>
              <a:defRPr sz="1200" b="1"/>
            </a:lvl4pPr>
            <a:lvl5pPr marL="2286000" lvl="4" indent="-228600" algn="l" rtl="0">
              <a:lnSpc>
                <a:spcPct val="100000"/>
              </a:lnSpc>
              <a:spcBef>
                <a:spcPts val="900"/>
              </a:spcBef>
              <a:spcAft>
                <a:spcPts val="0"/>
              </a:spcAft>
              <a:buSzPts val="1200"/>
              <a:buNone/>
              <a:defRPr sz="1200" b="1"/>
            </a:lvl5pPr>
            <a:lvl6pPr marL="2743200" lvl="5" indent="-228600" algn="l" rtl="0">
              <a:lnSpc>
                <a:spcPct val="90000"/>
              </a:lnSpc>
              <a:spcBef>
                <a:spcPts val="9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380" name="Google Shape;380;p43"/>
          <p:cNvSpPr txBox="1">
            <a:spLocks noGrp="1"/>
          </p:cNvSpPr>
          <p:nvPr>
            <p:ph type="body" idx="3"/>
          </p:nvPr>
        </p:nvSpPr>
        <p:spPr>
          <a:xfrm>
            <a:off x="514351" y="3307991"/>
            <a:ext cx="3695700" cy="484800"/>
          </a:xfrm>
          <a:prstGeom prst="rect">
            <a:avLst/>
          </a:prstGeom>
          <a:noFill/>
          <a:ln>
            <a:noFill/>
          </a:ln>
        </p:spPr>
        <p:txBody>
          <a:bodyPr spcFirstLastPara="1" wrap="square" lIns="0" tIns="34275" rIns="68575" bIns="34275" anchor="t" anchorCtr="0">
            <a:noAutofit/>
          </a:bodyPr>
          <a:lstStyle>
            <a:lvl1pPr marL="457200" lvl="0" indent="-228600" algn="l" rtl="0">
              <a:lnSpc>
                <a:spcPct val="100000"/>
              </a:lnSpc>
              <a:spcBef>
                <a:spcPts val="0"/>
              </a:spcBef>
              <a:spcAft>
                <a:spcPts val="0"/>
              </a:spcAft>
              <a:buSzPts val="1200"/>
              <a:buNone/>
              <a:defRPr sz="1200" b="1" cap="none">
                <a:solidFill>
                  <a:schemeClr val="lt1"/>
                </a:solidFill>
              </a:defRPr>
            </a:lvl1pPr>
            <a:lvl2pPr marL="914400" lvl="1" indent="-228600" algn="l" rtl="0">
              <a:lnSpc>
                <a:spcPct val="100000"/>
              </a:lnSpc>
              <a:spcBef>
                <a:spcPts val="900"/>
              </a:spcBef>
              <a:spcAft>
                <a:spcPts val="0"/>
              </a:spcAft>
              <a:buSzPts val="1500"/>
              <a:buNone/>
              <a:defRPr sz="1500" b="1"/>
            </a:lvl2pPr>
            <a:lvl3pPr marL="1371600" lvl="2" indent="-228600" algn="l" rtl="0">
              <a:lnSpc>
                <a:spcPct val="100000"/>
              </a:lnSpc>
              <a:spcBef>
                <a:spcPts val="900"/>
              </a:spcBef>
              <a:spcAft>
                <a:spcPts val="0"/>
              </a:spcAft>
              <a:buSzPts val="1400"/>
              <a:buNone/>
              <a:defRPr sz="1400" b="1"/>
            </a:lvl3pPr>
            <a:lvl4pPr marL="1828800" lvl="3" indent="-228600" algn="l" rtl="0">
              <a:lnSpc>
                <a:spcPct val="100000"/>
              </a:lnSpc>
              <a:spcBef>
                <a:spcPts val="900"/>
              </a:spcBef>
              <a:spcAft>
                <a:spcPts val="0"/>
              </a:spcAft>
              <a:buSzPts val="1200"/>
              <a:buNone/>
              <a:defRPr sz="1200" b="1"/>
            </a:lvl4pPr>
            <a:lvl5pPr marL="2286000" lvl="4" indent="-228600" algn="l" rtl="0">
              <a:lnSpc>
                <a:spcPct val="100000"/>
              </a:lnSpc>
              <a:spcBef>
                <a:spcPts val="900"/>
              </a:spcBef>
              <a:spcAft>
                <a:spcPts val="0"/>
              </a:spcAft>
              <a:buSzPts val="1200"/>
              <a:buNone/>
              <a:defRPr sz="1200" b="1"/>
            </a:lvl5pPr>
            <a:lvl6pPr marL="2743200" lvl="5" indent="-228600" algn="l" rtl="0">
              <a:lnSpc>
                <a:spcPct val="90000"/>
              </a:lnSpc>
              <a:spcBef>
                <a:spcPts val="9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381" name="Google Shape;381;p43"/>
          <p:cNvSpPr txBox="1">
            <a:spLocks noGrp="1"/>
          </p:cNvSpPr>
          <p:nvPr>
            <p:ph type="body" idx="4"/>
          </p:nvPr>
        </p:nvSpPr>
        <p:spPr>
          <a:xfrm>
            <a:off x="4948238" y="3307991"/>
            <a:ext cx="3695700" cy="484800"/>
          </a:xfrm>
          <a:prstGeom prst="rect">
            <a:avLst/>
          </a:prstGeom>
          <a:noFill/>
          <a:ln>
            <a:noFill/>
          </a:ln>
        </p:spPr>
        <p:txBody>
          <a:bodyPr spcFirstLastPara="1" wrap="square" lIns="0" tIns="34275" rIns="68575" bIns="34275" anchor="t" anchorCtr="0">
            <a:noAutofit/>
          </a:bodyPr>
          <a:lstStyle>
            <a:lvl1pPr marL="457200" lvl="0" indent="-228600" algn="l" rtl="0">
              <a:lnSpc>
                <a:spcPct val="100000"/>
              </a:lnSpc>
              <a:spcBef>
                <a:spcPts val="0"/>
              </a:spcBef>
              <a:spcAft>
                <a:spcPts val="0"/>
              </a:spcAft>
              <a:buSzPts val="1200"/>
              <a:buNone/>
              <a:defRPr sz="1200" b="1" cap="none">
                <a:solidFill>
                  <a:schemeClr val="lt1"/>
                </a:solidFill>
              </a:defRPr>
            </a:lvl1pPr>
            <a:lvl2pPr marL="914400" lvl="1" indent="-228600" algn="l" rtl="0">
              <a:lnSpc>
                <a:spcPct val="100000"/>
              </a:lnSpc>
              <a:spcBef>
                <a:spcPts val="900"/>
              </a:spcBef>
              <a:spcAft>
                <a:spcPts val="0"/>
              </a:spcAft>
              <a:buSzPts val="1500"/>
              <a:buNone/>
              <a:defRPr sz="1500" b="1"/>
            </a:lvl2pPr>
            <a:lvl3pPr marL="1371600" lvl="2" indent="-228600" algn="l" rtl="0">
              <a:lnSpc>
                <a:spcPct val="100000"/>
              </a:lnSpc>
              <a:spcBef>
                <a:spcPts val="900"/>
              </a:spcBef>
              <a:spcAft>
                <a:spcPts val="0"/>
              </a:spcAft>
              <a:buSzPts val="1400"/>
              <a:buNone/>
              <a:defRPr sz="1400" b="1"/>
            </a:lvl3pPr>
            <a:lvl4pPr marL="1828800" lvl="3" indent="-228600" algn="l" rtl="0">
              <a:lnSpc>
                <a:spcPct val="100000"/>
              </a:lnSpc>
              <a:spcBef>
                <a:spcPts val="900"/>
              </a:spcBef>
              <a:spcAft>
                <a:spcPts val="0"/>
              </a:spcAft>
              <a:buSzPts val="1200"/>
              <a:buNone/>
              <a:defRPr sz="1200" b="1"/>
            </a:lvl4pPr>
            <a:lvl5pPr marL="2286000" lvl="4" indent="-228600" algn="l" rtl="0">
              <a:lnSpc>
                <a:spcPct val="100000"/>
              </a:lnSpc>
              <a:spcBef>
                <a:spcPts val="900"/>
              </a:spcBef>
              <a:spcAft>
                <a:spcPts val="0"/>
              </a:spcAft>
              <a:buSzPts val="1200"/>
              <a:buNone/>
              <a:defRPr sz="1200" b="1"/>
            </a:lvl5pPr>
            <a:lvl6pPr marL="2743200" lvl="5" indent="-228600" algn="l" rtl="0">
              <a:lnSpc>
                <a:spcPct val="90000"/>
              </a:lnSpc>
              <a:spcBef>
                <a:spcPts val="9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382" name="Google Shape;382;p43"/>
          <p:cNvSpPr txBox="1">
            <a:spLocks noGrp="1"/>
          </p:cNvSpPr>
          <p:nvPr>
            <p:ph type="body" idx="5"/>
          </p:nvPr>
        </p:nvSpPr>
        <p:spPr>
          <a:xfrm>
            <a:off x="514350" y="1912521"/>
            <a:ext cx="3695700" cy="837000"/>
          </a:xfrm>
          <a:prstGeom prst="rect">
            <a:avLst/>
          </a:prstGeom>
          <a:noFill/>
          <a:ln>
            <a:noFill/>
          </a:ln>
        </p:spPr>
        <p:txBody>
          <a:bodyPr spcFirstLastPara="1" wrap="square" lIns="0" tIns="34275" rIns="68575" bIns="34275" anchor="t" anchorCtr="0">
            <a:noAutofit/>
          </a:bodyPr>
          <a:lstStyle>
            <a:lvl1pPr marL="457200" lvl="0" indent="-304800" algn="l" rtl="0">
              <a:lnSpc>
                <a:spcPct val="100000"/>
              </a:lnSpc>
              <a:spcBef>
                <a:spcPts val="0"/>
              </a:spcBef>
              <a:spcAft>
                <a:spcPts val="0"/>
              </a:spcAft>
              <a:buClr>
                <a:schemeClr val="lt1"/>
              </a:buClr>
              <a:buSzPts val="1200"/>
              <a:buChar char="•"/>
              <a:defRPr sz="1200">
                <a:solidFill>
                  <a:schemeClr val="lt1"/>
                </a:solidFill>
              </a:defRPr>
            </a:lvl1pPr>
            <a:lvl2pPr marL="914400" lvl="1" indent="-298450" algn="l" rtl="0">
              <a:lnSpc>
                <a:spcPct val="100000"/>
              </a:lnSpc>
              <a:spcBef>
                <a:spcPts val="900"/>
              </a:spcBef>
              <a:spcAft>
                <a:spcPts val="0"/>
              </a:spcAft>
              <a:buClr>
                <a:schemeClr val="lt1"/>
              </a:buClr>
              <a:buSzPts val="1100"/>
              <a:buChar char="•"/>
              <a:defRPr sz="1100">
                <a:solidFill>
                  <a:schemeClr val="lt1"/>
                </a:solidFill>
              </a:defRPr>
            </a:lvl2pPr>
            <a:lvl3pPr marL="1371600" lvl="2" indent="-285750" algn="l" rtl="0">
              <a:lnSpc>
                <a:spcPct val="100000"/>
              </a:lnSpc>
              <a:spcBef>
                <a:spcPts val="900"/>
              </a:spcBef>
              <a:spcAft>
                <a:spcPts val="0"/>
              </a:spcAft>
              <a:buClr>
                <a:schemeClr val="lt1"/>
              </a:buClr>
              <a:buSzPts val="900"/>
              <a:buChar char="‒"/>
              <a:defRPr sz="900">
                <a:solidFill>
                  <a:schemeClr val="lt1"/>
                </a:solidFill>
              </a:defRPr>
            </a:lvl3pPr>
            <a:lvl4pPr marL="1828800" lvl="3" indent="-279400" algn="l" rtl="0">
              <a:lnSpc>
                <a:spcPct val="100000"/>
              </a:lnSpc>
              <a:spcBef>
                <a:spcPts val="900"/>
              </a:spcBef>
              <a:spcAft>
                <a:spcPts val="0"/>
              </a:spcAft>
              <a:buClr>
                <a:schemeClr val="lt1"/>
              </a:buClr>
              <a:buSzPts val="800"/>
              <a:buChar char="‒"/>
              <a:defRPr sz="800">
                <a:solidFill>
                  <a:schemeClr val="lt1"/>
                </a:solidFill>
              </a:defRPr>
            </a:lvl4pPr>
            <a:lvl5pPr marL="2286000" lvl="4" indent="-279400" algn="l" rtl="0">
              <a:lnSpc>
                <a:spcPct val="100000"/>
              </a:lnSpc>
              <a:spcBef>
                <a:spcPts val="900"/>
              </a:spcBef>
              <a:spcAft>
                <a:spcPts val="0"/>
              </a:spcAft>
              <a:buClr>
                <a:schemeClr val="lt1"/>
              </a:buClr>
              <a:buSzPts val="800"/>
              <a:buChar char="‒"/>
              <a:defRPr sz="800">
                <a:solidFill>
                  <a:schemeClr val="lt1"/>
                </a:solidFill>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83" name="Google Shape;383;p43"/>
          <p:cNvSpPr txBox="1">
            <a:spLocks noGrp="1"/>
          </p:cNvSpPr>
          <p:nvPr>
            <p:ph type="body" idx="6"/>
          </p:nvPr>
        </p:nvSpPr>
        <p:spPr>
          <a:xfrm>
            <a:off x="4948238" y="1912521"/>
            <a:ext cx="3695700" cy="837000"/>
          </a:xfrm>
          <a:prstGeom prst="rect">
            <a:avLst/>
          </a:prstGeom>
          <a:noFill/>
          <a:ln>
            <a:noFill/>
          </a:ln>
        </p:spPr>
        <p:txBody>
          <a:bodyPr spcFirstLastPara="1" wrap="square" lIns="0" tIns="34275" rIns="68575" bIns="34275" anchor="t" anchorCtr="0">
            <a:noAutofit/>
          </a:bodyPr>
          <a:lstStyle>
            <a:lvl1pPr marL="457200" lvl="0" indent="-304800" algn="l" rtl="0">
              <a:lnSpc>
                <a:spcPct val="100000"/>
              </a:lnSpc>
              <a:spcBef>
                <a:spcPts val="0"/>
              </a:spcBef>
              <a:spcAft>
                <a:spcPts val="0"/>
              </a:spcAft>
              <a:buClr>
                <a:schemeClr val="lt1"/>
              </a:buClr>
              <a:buSzPts val="1200"/>
              <a:buChar char="•"/>
              <a:defRPr sz="1200">
                <a:solidFill>
                  <a:schemeClr val="lt1"/>
                </a:solidFill>
              </a:defRPr>
            </a:lvl1pPr>
            <a:lvl2pPr marL="914400" lvl="1" indent="-298450" algn="l" rtl="0">
              <a:lnSpc>
                <a:spcPct val="100000"/>
              </a:lnSpc>
              <a:spcBef>
                <a:spcPts val="900"/>
              </a:spcBef>
              <a:spcAft>
                <a:spcPts val="0"/>
              </a:spcAft>
              <a:buClr>
                <a:schemeClr val="lt1"/>
              </a:buClr>
              <a:buSzPts val="1100"/>
              <a:buChar char="•"/>
              <a:defRPr sz="1100">
                <a:solidFill>
                  <a:schemeClr val="lt1"/>
                </a:solidFill>
              </a:defRPr>
            </a:lvl2pPr>
            <a:lvl3pPr marL="1371600" lvl="2" indent="-285750" algn="l" rtl="0">
              <a:lnSpc>
                <a:spcPct val="100000"/>
              </a:lnSpc>
              <a:spcBef>
                <a:spcPts val="900"/>
              </a:spcBef>
              <a:spcAft>
                <a:spcPts val="0"/>
              </a:spcAft>
              <a:buClr>
                <a:schemeClr val="lt1"/>
              </a:buClr>
              <a:buSzPts val="900"/>
              <a:buChar char="‒"/>
              <a:defRPr sz="900">
                <a:solidFill>
                  <a:schemeClr val="lt1"/>
                </a:solidFill>
              </a:defRPr>
            </a:lvl3pPr>
            <a:lvl4pPr marL="1828800" lvl="3" indent="-279400" algn="l" rtl="0">
              <a:lnSpc>
                <a:spcPct val="100000"/>
              </a:lnSpc>
              <a:spcBef>
                <a:spcPts val="900"/>
              </a:spcBef>
              <a:spcAft>
                <a:spcPts val="0"/>
              </a:spcAft>
              <a:buClr>
                <a:schemeClr val="lt1"/>
              </a:buClr>
              <a:buSzPts val="800"/>
              <a:buChar char="‒"/>
              <a:defRPr sz="800">
                <a:solidFill>
                  <a:schemeClr val="lt1"/>
                </a:solidFill>
              </a:defRPr>
            </a:lvl4pPr>
            <a:lvl5pPr marL="2286000" lvl="4" indent="-279400" algn="l" rtl="0">
              <a:lnSpc>
                <a:spcPct val="100000"/>
              </a:lnSpc>
              <a:spcBef>
                <a:spcPts val="900"/>
              </a:spcBef>
              <a:spcAft>
                <a:spcPts val="0"/>
              </a:spcAft>
              <a:buClr>
                <a:schemeClr val="lt1"/>
              </a:buClr>
              <a:buSzPts val="800"/>
              <a:buChar char="‒"/>
              <a:defRPr sz="800">
                <a:solidFill>
                  <a:schemeClr val="lt1"/>
                </a:solidFill>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84" name="Google Shape;384;p43"/>
          <p:cNvSpPr txBox="1">
            <a:spLocks noGrp="1"/>
          </p:cNvSpPr>
          <p:nvPr>
            <p:ph type="body" idx="7"/>
          </p:nvPr>
        </p:nvSpPr>
        <p:spPr>
          <a:xfrm>
            <a:off x="514350" y="3815912"/>
            <a:ext cx="3695700" cy="641700"/>
          </a:xfrm>
          <a:prstGeom prst="rect">
            <a:avLst/>
          </a:prstGeom>
          <a:noFill/>
          <a:ln>
            <a:noFill/>
          </a:ln>
        </p:spPr>
        <p:txBody>
          <a:bodyPr spcFirstLastPara="1" wrap="square" lIns="0" tIns="34275" rIns="68575" bIns="34275" anchor="t" anchorCtr="0">
            <a:noAutofit/>
          </a:bodyPr>
          <a:lstStyle>
            <a:lvl1pPr marL="457200" lvl="0" indent="-304800" algn="l" rtl="0">
              <a:lnSpc>
                <a:spcPct val="100000"/>
              </a:lnSpc>
              <a:spcBef>
                <a:spcPts val="0"/>
              </a:spcBef>
              <a:spcAft>
                <a:spcPts val="0"/>
              </a:spcAft>
              <a:buClr>
                <a:schemeClr val="lt1"/>
              </a:buClr>
              <a:buSzPts val="1200"/>
              <a:buChar char="•"/>
              <a:defRPr sz="1200">
                <a:solidFill>
                  <a:schemeClr val="lt1"/>
                </a:solidFill>
              </a:defRPr>
            </a:lvl1pPr>
            <a:lvl2pPr marL="914400" lvl="1" indent="-298450" algn="l" rtl="0">
              <a:lnSpc>
                <a:spcPct val="100000"/>
              </a:lnSpc>
              <a:spcBef>
                <a:spcPts val="900"/>
              </a:spcBef>
              <a:spcAft>
                <a:spcPts val="0"/>
              </a:spcAft>
              <a:buClr>
                <a:schemeClr val="lt1"/>
              </a:buClr>
              <a:buSzPts val="1100"/>
              <a:buChar char="•"/>
              <a:defRPr sz="1100">
                <a:solidFill>
                  <a:schemeClr val="lt1"/>
                </a:solidFill>
              </a:defRPr>
            </a:lvl2pPr>
            <a:lvl3pPr marL="1371600" lvl="2" indent="-285750" algn="l" rtl="0">
              <a:lnSpc>
                <a:spcPct val="100000"/>
              </a:lnSpc>
              <a:spcBef>
                <a:spcPts val="900"/>
              </a:spcBef>
              <a:spcAft>
                <a:spcPts val="0"/>
              </a:spcAft>
              <a:buClr>
                <a:schemeClr val="lt1"/>
              </a:buClr>
              <a:buSzPts val="900"/>
              <a:buChar char="‒"/>
              <a:defRPr sz="900">
                <a:solidFill>
                  <a:schemeClr val="lt1"/>
                </a:solidFill>
              </a:defRPr>
            </a:lvl3pPr>
            <a:lvl4pPr marL="1828800" lvl="3" indent="-279400" algn="l" rtl="0">
              <a:lnSpc>
                <a:spcPct val="100000"/>
              </a:lnSpc>
              <a:spcBef>
                <a:spcPts val="900"/>
              </a:spcBef>
              <a:spcAft>
                <a:spcPts val="0"/>
              </a:spcAft>
              <a:buClr>
                <a:schemeClr val="lt1"/>
              </a:buClr>
              <a:buSzPts val="800"/>
              <a:buChar char="‒"/>
              <a:defRPr sz="800">
                <a:solidFill>
                  <a:schemeClr val="lt1"/>
                </a:solidFill>
              </a:defRPr>
            </a:lvl4pPr>
            <a:lvl5pPr marL="2286000" lvl="4" indent="-279400" algn="l" rtl="0">
              <a:lnSpc>
                <a:spcPct val="100000"/>
              </a:lnSpc>
              <a:spcBef>
                <a:spcPts val="900"/>
              </a:spcBef>
              <a:spcAft>
                <a:spcPts val="0"/>
              </a:spcAft>
              <a:buClr>
                <a:schemeClr val="lt1"/>
              </a:buClr>
              <a:buSzPts val="800"/>
              <a:buChar char="‒"/>
              <a:defRPr sz="800">
                <a:solidFill>
                  <a:schemeClr val="lt1"/>
                </a:solidFill>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85" name="Google Shape;385;p43"/>
          <p:cNvSpPr txBox="1">
            <a:spLocks noGrp="1"/>
          </p:cNvSpPr>
          <p:nvPr>
            <p:ph type="body" idx="8"/>
          </p:nvPr>
        </p:nvSpPr>
        <p:spPr>
          <a:xfrm>
            <a:off x="4948238" y="3815912"/>
            <a:ext cx="3695700" cy="641700"/>
          </a:xfrm>
          <a:prstGeom prst="rect">
            <a:avLst/>
          </a:prstGeom>
          <a:noFill/>
          <a:ln>
            <a:noFill/>
          </a:ln>
        </p:spPr>
        <p:txBody>
          <a:bodyPr spcFirstLastPara="1" wrap="square" lIns="0" tIns="34275" rIns="68575" bIns="34275" anchor="t" anchorCtr="0">
            <a:noAutofit/>
          </a:bodyPr>
          <a:lstStyle>
            <a:lvl1pPr marL="457200" lvl="0" indent="-304800" algn="l" rtl="0">
              <a:lnSpc>
                <a:spcPct val="100000"/>
              </a:lnSpc>
              <a:spcBef>
                <a:spcPts val="0"/>
              </a:spcBef>
              <a:spcAft>
                <a:spcPts val="0"/>
              </a:spcAft>
              <a:buClr>
                <a:schemeClr val="lt1"/>
              </a:buClr>
              <a:buSzPts val="1200"/>
              <a:buChar char="•"/>
              <a:defRPr sz="1200">
                <a:solidFill>
                  <a:schemeClr val="lt1"/>
                </a:solidFill>
              </a:defRPr>
            </a:lvl1pPr>
            <a:lvl2pPr marL="914400" lvl="1" indent="-298450" algn="l" rtl="0">
              <a:lnSpc>
                <a:spcPct val="100000"/>
              </a:lnSpc>
              <a:spcBef>
                <a:spcPts val="900"/>
              </a:spcBef>
              <a:spcAft>
                <a:spcPts val="0"/>
              </a:spcAft>
              <a:buClr>
                <a:schemeClr val="lt1"/>
              </a:buClr>
              <a:buSzPts val="1100"/>
              <a:buChar char="•"/>
              <a:defRPr sz="1100">
                <a:solidFill>
                  <a:schemeClr val="lt1"/>
                </a:solidFill>
              </a:defRPr>
            </a:lvl2pPr>
            <a:lvl3pPr marL="1371600" lvl="2" indent="-285750" algn="l" rtl="0">
              <a:lnSpc>
                <a:spcPct val="100000"/>
              </a:lnSpc>
              <a:spcBef>
                <a:spcPts val="900"/>
              </a:spcBef>
              <a:spcAft>
                <a:spcPts val="0"/>
              </a:spcAft>
              <a:buClr>
                <a:schemeClr val="lt1"/>
              </a:buClr>
              <a:buSzPts val="900"/>
              <a:buChar char="‒"/>
              <a:defRPr sz="900">
                <a:solidFill>
                  <a:schemeClr val="lt1"/>
                </a:solidFill>
              </a:defRPr>
            </a:lvl3pPr>
            <a:lvl4pPr marL="1828800" lvl="3" indent="-279400" algn="l" rtl="0">
              <a:lnSpc>
                <a:spcPct val="100000"/>
              </a:lnSpc>
              <a:spcBef>
                <a:spcPts val="900"/>
              </a:spcBef>
              <a:spcAft>
                <a:spcPts val="0"/>
              </a:spcAft>
              <a:buClr>
                <a:schemeClr val="lt1"/>
              </a:buClr>
              <a:buSzPts val="800"/>
              <a:buChar char="‒"/>
              <a:defRPr sz="800">
                <a:solidFill>
                  <a:schemeClr val="lt1"/>
                </a:solidFill>
              </a:defRPr>
            </a:lvl4pPr>
            <a:lvl5pPr marL="2286000" lvl="4" indent="-279400" algn="l" rtl="0">
              <a:lnSpc>
                <a:spcPct val="100000"/>
              </a:lnSpc>
              <a:spcBef>
                <a:spcPts val="900"/>
              </a:spcBef>
              <a:spcAft>
                <a:spcPts val="0"/>
              </a:spcAft>
              <a:buClr>
                <a:schemeClr val="lt1"/>
              </a:buClr>
              <a:buSzPts val="800"/>
              <a:buChar char="‒"/>
              <a:defRPr sz="800">
                <a:solidFill>
                  <a:schemeClr val="lt1"/>
                </a:solidFill>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grpSp>
        <p:nvGrpSpPr>
          <p:cNvPr id="386" name="Google Shape;386;p43"/>
          <p:cNvGrpSpPr/>
          <p:nvPr/>
        </p:nvGrpSpPr>
        <p:grpSpPr>
          <a:xfrm>
            <a:off x="8427246" y="0"/>
            <a:ext cx="210740" cy="961904"/>
            <a:chOff x="11222692" y="155575"/>
            <a:chExt cx="280986" cy="1282539"/>
          </a:xfrm>
        </p:grpSpPr>
        <p:pic>
          <p:nvPicPr>
            <p:cNvPr id="387" name="Google Shape;387;p43"/>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388" name="Google Shape;388;p43"/>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389" name="Google Shape;389;p43"/>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rtl="0">
              <a:spcBef>
                <a:spcPts val="0"/>
              </a:spcBef>
              <a:spcAft>
                <a:spcPts val="0"/>
              </a:spcAft>
              <a:buSzPts val="1100"/>
              <a:buNone/>
              <a:defRPr>
                <a:solidFill>
                  <a:schemeClr val="l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90" name="Google Shape;390;p43"/>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rtl="0">
              <a:spcBef>
                <a:spcPts val="0"/>
              </a:spcBef>
              <a:buNone/>
              <a:defRPr sz="800">
                <a:solidFill>
                  <a:schemeClr val="lt1"/>
                </a:solidFill>
                <a:latin typeface="Arial"/>
                <a:ea typeface="Arial"/>
                <a:cs typeface="Arial"/>
                <a:sym typeface="Arial"/>
              </a:defRPr>
            </a:lvl1pPr>
            <a:lvl2pPr marL="0" lvl="1" indent="0" algn="l" rtl="0">
              <a:spcBef>
                <a:spcPts val="0"/>
              </a:spcBef>
              <a:buNone/>
              <a:defRPr sz="800">
                <a:solidFill>
                  <a:schemeClr val="lt1"/>
                </a:solidFill>
                <a:latin typeface="Arial"/>
                <a:ea typeface="Arial"/>
                <a:cs typeface="Arial"/>
                <a:sym typeface="Arial"/>
              </a:defRPr>
            </a:lvl2pPr>
            <a:lvl3pPr marL="0" lvl="2" indent="0" algn="l" rtl="0">
              <a:spcBef>
                <a:spcPts val="0"/>
              </a:spcBef>
              <a:buNone/>
              <a:defRPr sz="800">
                <a:solidFill>
                  <a:schemeClr val="lt1"/>
                </a:solidFill>
                <a:latin typeface="Arial"/>
                <a:ea typeface="Arial"/>
                <a:cs typeface="Arial"/>
                <a:sym typeface="Arial"/>
              </a:defRPr>
            </a:lvl3pPr>
            <a:lvl4pPr marL="0" lvl="3" indent="0" algn="l" rtl="0">
              <a:spcBef>
                <a:spcPts val="0"/>
              </a:spcBef>
              <a:buNone/>
              <a:defRPr sz="800">
                <a:solidFill>
                  <a:schemeClr val="lt1"/>
                </a:solidFill>
                <a:latin typeface="Arial"/>
                <a:ea typeface="Arial"/>
                <a:cs typeface="Arial"/>
                <a:sym typeface="Arial"/>
              </a:defRPr>
            </a:lvl4pPr>
            <a:lvl5pPr marL="0" lvl="4" indent="0" algn="l" rtl="0">
              <a:spcBef>
                <a:spcPts val="0"/>
              </a:spcBef>
              <a:buNone/>
              <a:defRPr sz="800">
                <a:solidFill>
                  <a:schemeClr val="lt1"/>
                </a:solidFill>
                <a:latin typeface="Arial"/>
                <a:ea typeface="Arial"/>
                <a:cs typeface="Arial"/>
                <a:sym typeface="Arial"/>
              </a:defRPr>
            </a:lvl5pPr>
            <a:lvl6pPr marL="0" lvl="5" indent="0" algn="l" rtl="0">
              <a:spcBef>
                <a:spcPts val="0"/>
              </a:spcBef>
              <a:buNone/>
              <a:defRPr sz="800">
                <a:solidFill>
                  <a:schemeClr val="lt1"/>
                </a:solidFill>
                <a:latin typeface="Arial"/>
                <a:ea typeface="Arial"/>
                <a:cs typeface="Arial"/>
                <a:sym typeface="Arial"/>
              </a:defRPr>
            </a:lvl6pPr>
            <a:lvl7pPr marL="0" lvl="6" indent="0" algn="l" rtl="0">
              <a:spcBef>
                <a:spcPts val="0"/>
              </a:spcBef>
              <a:buNone/>
              <a:defRPr sz="800">
                <a:solidFill>
                  <a:schemeClr val="lt1"/>
                </a:solidFill>
                <a:latin typeface="Arial"/>
                <a:ea typeface="Arial"/>
                <a:cs typeface="Arial"/>
                <a:sym typeface="Arial"/>
              </a:defRPr>
            </a:lvl7pPr>
            <a:lvl8pPr marL="0" lvl="7" indent="0" algn="l" rtl="0">
              <a:spcBef>
                <a:spcPts val="0"/>
              </a:spcBef>
              <a:buNone/>
              <a:defRPr sz="800">
                <a:solidFill>
                  <a:schemeClr val="lt1"/>
                </a:solidFill>
                <a:latin typeface="Arial"/>
                <a:ea typeface="Arial"/>
                <a:cs typeface="Arial"/>
                <a:sym typeface="Arial"/>
              </a:defRPr>
            </a:lvl8pPr>
            <a:lvl9pPr marL="0" lvl="8" indent="0" algn="l" rtl="0">
              <a:spcBef>
                <a:spcPts val="0"/>
              </a:spcBef>
              <a:buNone/>
              <a:defRPr sz="800">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391" name="Google Shape;391;p43"/>
          <p:cNvSpPr txBox="1">
            <a:spLocks noGrp="1"/>
          </p:cNvSpPr>
          <p:nvPr>
            <p:ph type="title"/>
          </p:nvPr>
        </p:nvSpPr>
        <p:spPr>
          <a:xfrm>
            <a:off x="514350" y="227375"/>
            <a:ext cx="6732900" cy="851100"/>
          </a:xfrm>
          <a:prstGeom prst="rect">
            <a:avLst/>
          </a:prstGeom>
          <a:noFill/>
          <a:ln>
            <a:noFill/>
          </a:ln>
        </p:spPr>
        <p:txBody>
          <a:bodyPr spcFirstLastPara="1" wrap="square" lIns="0" tIns="34275" rIns="68575" bIns="34275" anchor="ctr" anchorCtr="0">
            <a:normAutofit/>
          </a:bodyPr>
          <a:lstStyle>
            <a:lvl1pPr lvl="0" algn="l" rtl="0">
              <a:lnSpc>
                <a:spcPct val="10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392"/>
        <p:cNvGrpSpPr/>
        <p:nvPr/>
      </p:nvGrpSpPr>
      <p:grpSpPr>
        <a:xfrm>
          <a:off x="0" y="0"/>
          <a:ext cx="0" cy="0"/>
          <a:chOff x="0" y="0"/>
          <a:chExt cx="0" cy="0"/>
        </a:xfrm>
      </p:grpSpPr>
      <p:sp>
        <p:nvSpPr>
          <p:cNvPr id="393" name="Google Shape;393;p44"/>
          <p:cNvSpPr>
            <a:spLocks noGrp="1"/>
          </p:cNvSpPr>
          <p:nvPr>
            <p:ph type="pic" idx="2"/>
          </p:nvPr>
        </p:nvSpPr>
        <p:spPr>
          <a:xfrm>
            <a:off x="0" y="0"/>
            <a:ext cx="5352000" cy="5143500"/>
          </a:xfrm>
          <a:prstGeom prst="rect">
            <a:avLst/>
          </a:prstGeom>
          <a:solidFill>
            <a:srgbClr val="DBDDDD"/>
          </a:solidFill>
          <a:ln>
            <a:noFill/>
          </a:ln>
        </p:spPr>
      </p:sp>
      <p:sp>
        <p:nvSpPr>
          <p:cNvPr id="394" name="Google Shape;394;p44"/>
          <p:cNvSpPr txBox="1">
            <a:spLocks noGrp="1"/>
          </p:cNvSpPr>
          <p:nvPr>
            <p:ph type="body" idx="1"/>
          </p:nvPr>
        </p:nvSpPr>
        <p:spPr>
          <a:xfrm>
            <a:off x="0" y="4076700"/>
            <a:ext cx="5352000" cy="1066800"/>
          </a:xfrm>
          <a:prstGeom prst="rect">
            <a:avLst/>
          </a:prstGeom>
          <a:gradFill>
            <a:gsLst>
              <a:gs pos="0">
                <a:srgbClr val="000000">
                  <a:alpha val="40000"/>
                </a:srgbClr>
              </a:gs>
              <a:gs pos="100000">
                <a:srgbClr val="000000">
                  <a:alpha val="0"/>
                </a:srgbClr>
              </a:gs>
            </a:gsLst>
            <a:lin ang="16200038" scaled="0"/>
          </a:gradFill>
          <a:ln>
            <a:noFill/>
          </a:ln>
        </p:spPr>
        <p:txBody>
          <a:bodyPr spcFirstLastPara="1" wrap="square" lIns="0" tIns="54000" rIns="0" bIns="0" anchor="b" anchorCtr="0">
            <a:normAutofit/>
          </a:bodyPr>
          <a:lstStyle>
            <a:lvl1pPr marL="457200" lvl="0" indent="-228600" algn="ctr" rtl="0">
              <a:lnSpc>
                <a:spcPct val="100000"/>
              </a:lnSpc>
              <a:spcBef>
                <a:spcPts val="0"/>
              </a:spcBef>
              <a:spcAft>
                <a:spcPts val="0"/>
              </a:spcAft>
              <a:buSzPts val="600"/>
              <a:buNone/>
              <a:defRPr sz="600">
                <a:solidFill>
                  <a:schemeClr val="lt1"/>
                </a:solidFill>
                <a:latin typeface="Arial"/>
                <a:ea typeface="Arial"/>
                <a:cs typeface="Arial"/>
                <a:sym typeface="Arial"/>
              </a:defRPr>
            </a:lvl1pPr>
            <a:lvl2pPr marL="914400" lvl="1" indent="-304800" algn="l" rtl="0">
              <a:lnSpc>
                <a:spcPct val="100000"/>
              </a:lnSpc>
              <a:spcBef>
                <a:spcPts val="900"/>
              </a:spcBef>
              <a:spcAft>
                <a:spcPts val="0"/>
              </a:spcAft>
              <a:buSzPts val="1200"/>
              <a:buChar char="•"/>
              <a:defRPr>
                <a:solidFill>
                  <a:schemeClr val="lt1"/>
                </a:solidFill>
                <a:latin typeface="Arial"/>
                <a:ea typeface="Arial"/>
                <a:cs typeface="Arial"/>
                <a:sym typeface="Arial"/>
              </a:defRPr>
            </a:lvl2pPr>
            <a:lvl3pPr marL="1371600" lvl="2" indent="-298450" algn="l" rtl="0">
              <a:lnSpc>
                <a:spcPct val="100000"/>
              </a:lnSpc>
              <a:spcBef>
                <a:spcPts val="900"/>
              </a:spcBef>
              <a:spcAft>
                <a:spcPts val="0"/>
              </a:spcAft>
              <a:buSzPts val="1100"/>
              <a:buChar char="‒"/>
              <a:defRPr>
                <a:solidFill>
                  <a:schemeClr val="lt1"/>
                </a:solidFill>
                <a:latin typeface="Arial"/>
                <a:ea typeface="Arial"/>
                <a:cs typeface="Arial"/>
                <a:sym typeface="Arial"/>
              </a:defRPr>
            </a:lvl3pPr>
            <a:lvl4pPr marL="1828800" lvl="3" indent="-298450" algn="l" rtl="0">
              <a:lnSpc>
                <a:spcPct val="100000"/>
              </a:lnSpc>
              <a:spcBef>
                <a:spcPts val="900"/>
              </a:spcBef>
              <a:spcAft>
                <a:spcPts val="0"/>
              </a:spcAft>
              <a:buSzPts val="1100"/>
              <a:buChar char="‒"/>
              <a:defRPr>
                <a:solidFill>
                  <a:schemeClr val="lt1"/>
                </a:solidFill>
                <a:latin typeface="Arial"/>
                <a:ea typeface="Arial"/>
                <a:cs typeface="Arial"/>
                <a:sym typeface="Arial"/>
              </a:defRPr>
            </a:lvl4pPr>
            <a:lvl5pPr marL="2286000" lvl="4" indent="-298450" algn="l" rtl="0">
              <a:lnSpc>
                <a:spcPct val="100000"/>
              </a:lnSpc>
              <a:spcBef>
                <a:spcPts val="900"/>
              </a:spcBef>
              <a:spcAft>
                <a:spcPts val="0"/>
              </a:spcAft>
              <a:buSzPts val="1100"/>
              <a:buChar char="‒"/>
              <a:defRPr>
                <a:solidFill>
                  <a:schemeClr val="lt1"/>
                </a:solidFill>
                <a:latin typeface="Arial"/>
                <a:ea typeface="Arial"/>
                <a:cs typeface="Arial"/>
                <a:sym typeface="Arial"/>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395" name="Google Shape;395;p44"/>
          <p:cNvSpPr txBox="1">
            <a:spLocks noGrp="1"/>
          </p:cNvSpPr>
          <p:nvPr>
            <p:ph type="title"/>
          </p:nvPr>
        </p:nvSpPr>
        <p:spPr>
          <a:xfrm>
            <a:off x="5865019" y="1291996"/>
            <a:ext cx="2764500" cy="1490400"/>
          </a:xfrm>
          <a:prstGeom prst="rect">
            <a:avLst/>
          </a:prstGeom>
          <a:noFill/>
          <a:ln>
            <a:noFill/>
          </a:ln>
        </p:spPr>
        <p:txBody>
          <a:bodyPr spcFirstLastPara="1" wrap="square" lIns="0" tIns="34275" rIns="68575" bIns="34275" anchor="b" anchorCtr="0">
            <a:normAutofit/>
          </a:bodyPr>
          <a:lstStyle>
            <a:lvl1pPr lvl="0" algn="l" rtl="0">
              <a:lnSpc>
                <a:spcPct val="100000"/>
              </a:lnSpc>
              <a:spcBef>
                <a:spcPts val="0"/>
              </a:spcBef>
              <a:spcAft>
                <a:spcPts val="0"/>
              </a:spcAft>
              <a:buClr>
                <a:schemeClr val="dk1"/>
              </a:buClr>
              <a:buSzPts val="2400"/>
              <a:buFont typeface="Arial Black"/>
              <a:buNone/>
              <a:defRPr sz="2400" cap="none"/>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96" name="Google Shape;396;p44"/>
          <p:cNvSpPr txBox="1">
            <a:spLocks noGrp="1"/>
          </p:cNvSpPr>
          <p:nvPr>
            <p:ph type="body" idx="3"/>
          </p:nvPr>
        </p:nvSpPr>
        <p:spPr>
          <a:xfrm>
            <a:off x="5865019" y="2967206"/>
            <a:ext cx="2764500" cy="1490400"/>
          </a:xfrm>
          <a:prstGeom prst="rect">
            <a:avLst/>
          </a:prstGeom>
          <a:noFill/>
          <a:ln>
            <a:noFill/>
          </a:ln>
        </p:spPr>
        <p:txBody>
          <a:bodyPr spcFirstLastPara="1" wrap="square" lIns="0" tIns="34275" rIns="68575" bIns="34275" anchor="t" anchorCtr="0">
            <a:normAutofit/>
          </a:bodyPr>
          <a:lstStyle>
            <a:lvl1pPr marL="457200" lvl="0" indent="-228600" algn="l" rtl="0">
              <a:lnSpc>
                <a:spcPct val="100000"/>
              </a:lnSpc>
              <a:spcBef>
                <a:spcPts val="0"/>
              </a:spcBef>
              <a:spcAft>
                <a:spcPts val="0"/>
              </a:spcAft>
              <a:buSzPts val="1200"/>
              <a:buNone/>
              <a:defRPr sz="1200"/>
            </a:lvl1pPr>
            <a:lvl2pPr marL="914400" lvl="1" indent="-228600" algn="l" rtl="0">
              <a:lnSpc>
                <a:spcPct val="100000"/>
              </a:lnSpc>
              <a:spcBef>
                <a:spcPts val="900"/>
              </a:spcBef>
              <a:spcAft>
                <a:spcPts val="0"/>
              </a:spcAft>
              <a:buSzPts val="1100"/>
              <a:buNone/>
              <a:defRPr sz="1100"/>
            </a:lvl2pPr>
            <a:lvl3pPr marL="1371600" lvl="2" indent="-228600" algn="l" rtl="0">
              <a:lnSpc>
                <a:spcPct val="100000"/>
              </a:lnSpc>
              <a:spcBef>
                <a:spcPts val="900"/>
              </a:spcBef>
              <a:spcAft>
                <a:spcPts val="0"/>
              </a:spcAft>
              <a:buSzPts val="900"/>
              <a:buNone/>
              <a:defRPr sz="900"/>
            </a:lvl3pPr>
            <a:lvl4pPr marL="1828800" lvl="3" indent="-228600" algn="l" rtl="0">
              <a:lnSpc>
                <a:spcPct val="100000"/>
              </a:lnSpc>
              <a:spcBef>
                <a:spcPts val="900"/>
              </a:spcBef>
              <a:spcAft>
                <a:spcPts val="0"/>
              </a:spcAft>
              <a:buSzPts val="800"/>
              <a:buNone/>
              <a:defRPr sz="800"/>
            </a:lvl4pPr>
            <a:lvl5pPr marL="2286000" lvl="4" indent="-228600" algn="l" rtl="0">
              <a:lnSpc>
                <a:spcPct val="100000"/>
              </a:lnSpc>
              <a:spcBef>
                <a:spcPts val="900"/>
              </a:spcBef>
              <a:spcAft>
                <a:spcPts val="0"/>
              </a:spcAft>
              <a:buSzPts val="800"/>
              <a:buNone/>
              <a:defRPr sz="800"/>
            </a:lvl5pPr>
            <a:lvl6pPr marL="2743200" lvl="5" indent="-228600" algn="l" rtl="0">
              <a:lnSpc>
                <a:spcPct val="90000"/>
              </a:lnSpc>
              <a:spcBef>
                <a:spcPts val="9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pic>
        <p:nvPicPr>
          <p:cNvPr id="397" name="Google Shape;397;p44"/>
          <p:cNvPicPr preferRelativeResize="0"/>
          <p:nvPr/>
        </p:nvPicPr>
        <p:blipFill rotWithShape="1">
          <a:blip r:embed="rId2">
            <a:alphaModFix/>
          </a:blip>
          <a:srcRect/>
          <a:stretch/>
        </p:blipFill>
        <p:spPr>
          <a:xfrm>
            <a:off x="7891895" y="4589144"/>
            <a:ext cx="737754" cy="430335"/>
          </a:xfrm>
          <a:prstGeom prst="rect">
            <a:avLst/>
          </a:prstGeom>
          <a:noFill/>
          <a:ln>
            <a:noFill/>
          </a:ln>
        </p:spPr>
      </p:pic>
      <p:grpSp>
        <p:nvGrpSpPr>
          <p:cNvPr id="398" name="Google Shape;398;p44"/>
          <p:cNvGrpSpPr/>
          <p:nvPr/>
        </p:nvGrpSpPr>
        <p:grpSpPr>
          <a:xfrm>
            <a:off x="8427246" y="0"/>
            <a:ext cx="210740" cy="961904"/>
            <a:chOff x="11222692" y="155575"/>
            <a:chExt cx="280986" cy="1282539"/>
          </a:xfrm>
        </p:grpSpPr>
        <p:pic>
          <p:nvPicPr>
            <p:cNvPr id="399" name="Google Shape;399;p44"/>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400" name="Google Shape;400;p44"/>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401" name="Google Shape;401;p44"/>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rtl="0">
              <a:spcBef>
                <a:spcPts val="0"/>
              </a:spcBef>
              <a:spcAft>
                <a:spcPts val="0"/>
              </a:spcAft>
              <a:buSzPts val="1100"/>
              <a:buNone/>
              <a:defRPr>
                <a:solidFill>
                  <a:schemeClr val="l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02" name="Google Shape;402;p44"/>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rtl="0">
              <a:spcBef>
                <a:spcPts val="0"/>
              </a:spcBef>
              <a:buNone/>
              <a:defRPr sz="800">
                <a:solidFill>
                  <a:schemeClr val="lt1"/>
                </a:solidFill>
                <a:latin typeface="Arial"/>
                <a:ea typeface="Arial"/>
                <a:cs typeface="Arial"/>
                <a:sym typeface="Arial"/>
              </a:defRPr>
            </a:lvl1pPr>
            <a:lvl2pPr marL="0" lvl="1" indent="0" algn="l" rtl="0">
              <a:spcBef>
                <a:spcPts val="0"/>
              </a:spcBef>
              <a:buNone/>
              <a:defRPr sz="800">
                <a:solidFill>
                  <a:schemeClr val="lt1"/>
                </a:solidFill>
                <a:latin typeface="Arial"/>
                <a:ea typeface="Arial"/>
                <a:cs typeface="Arial"/>
                <a:sym typeface="Arial"/>
              </a:defRPr>
            </a:lvl2pPr>
            <a:lvl3pPr marL="0" lvl="2" indent="0" algn="l" rtl="0">
              <a:spcBef>
                <a:spcPts val="0"/>
              </a:spcBef>
              <a:buNone/>
              <a:defRPr sz="800">
                <a:solidFill>
                  <a:schemeClr val="lt1"/>
                </a:solidFill>
                <a:latin typeface="Arial"/>
                <a:ea typeface="Arial"/>
                <a:cs typeface="Arial"/>
                <a:sym typeface="Arial"/>
              </a:defRPr>
            </a:lvl3pPr>
            <a:lvl4pPr marL="0" lvl="3" indent="0" algn="l" rtl="0">
              <a:spcBef>
                <a:spcPts val="0"/>
              </a:spcBef>
              <a:buNone/>
              <a:defRPr sz="800">
                <a:solidFill>
                  <a:schemeClr val="lt1"/>
                </a:solidFill>
                <a:latin typeface="Arial"/>
                <a:ea typeface="Arial"/>
                <a:cs typeface="Arial"/>
                <a:sym typeface="Arial"/>
              </a:defRPr>
            </a:lvl4pPr>
            <a:lvl5pPr marL="0" lvl="4" indent="0" algn="l" rtl="0">
              <a:spcBef>
                <a:spcPts val="0"/>
              </a:spcBef>
              <a:buNone/>
              <a:defRPr sz="800">
                <a:solidFill>
                  <a:schemeClr val="lt1"/>
                </a:solidFill>
                <a:latin typeface="Arial"/>
                <a:ea typeface="Arial"/>
                <a:cs typeface="Arial"/>
                <a:sym typeface="Arial"/>
              </a:defRPr>
            </a:lvl5pPr>
            <a:lvl6pPr marL="0" lvl="5" indent="0" algn="l" rtl="0">
              <a:spcBef>
                <a:spcPts val="0"/>
              </a:spcBef>
              <a:buNone/>
              <a:defRPr sz="800">
                <a:solidFill>
                  <a:schemeClr val="lt1"/>
                </a:solidFill>
                <a:latin typeface="Arial"/>
                <a:ea typeface="Arial"/>
                <a:cs typeface="Arial"/>
                <a:sym typeface="Arial"/>
              </a:defRPr>
            </a:lvl6pPr>
            <a:lvl7pPr marL="0" lvl="6" indent="0" algn="l" rtl="0">
              <a:spcBef>
                <a:spcPts val="0"/>
              </a:spcBef>
              <a:buNone/>
              <a:defRPr sz="800">
                <a:solidFill>
                  <a:schemeClr val="lt1"/>
                </a:solidFill>
                <a:latin typeface="Arial"/>
                <a:ea typeface="Arial"/>
                <a:cs typeface="Arial"/>
                <a:sym typeface="Arial"/>
              </a:defRPr>
            </a:lvl7pPr>
            <a:lvl8pPr marL="0" lvl="7" indent="0" algn="l" rtl="0">
              <a:spcBef>
                <a:spcPts val="0"/>
              </a:spcBef>
              <a:buNone/>
              <a:defRPr sz="800">
                <a:solidFill>
                  <a:schemeClr val="lt1"/>
                </a:solidFill>
                <a:latin typeface="Arial"/>
                <a:ea typeface="Arial"/>
                <a:cs typeface="Arial"/>
                <a:sym typeface="Arial"/>
              </a:defRPr>
            </a:lvl8pPr>
            <a:lvl9pPr marL="0" lvl="8" indent="0" algn="l" rtl="0">
              <a:spcBef>
                <a:spcPts val="0"/>
              </a:spcBef>
              <a:buNone/>
              <a:defRPr sz="800">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grpSp>
        <p:nvGrpSpPr>
          <p:cNvPr id="403" name="Google Shape;403;p44"/>
          <p:cNvGrpSpPr/>
          <p:nvPr/>
        </p:nvGrpSpPr>
        <p:grpSpPr>
          <a:xfrm>
            <a:off x="-1139185" y="0"/>
            <a:ext cx="936466" cy="2883026"/>
            <a:chOff x="-2206171" y="0"/>
            <a:chExt cx="1974000" cy="3614173"/>
          </a:xfrm>
        </p:grpSpPr>
        <p:sp>
          <p:nvSpPr>
            <p:cNvPr id="404" name="Google Shape;404;p44"/>
            <p:cNvSpPr/>
            <p:nvPr/>
          </p:nvSpPr>
          <p:spPr>
            <a:xfrm>
              <a:off x="-2206171" y="0"/>
              <a:ext cx="1974000" cy="275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 b="1">
                  <a:solidFill>
                    <a:schemeClr val="lt1"/>
                  </a:solidFill>
                  <a:latin typeface="Arial"/>
                  <a:ea typeface="Arial"/>
                  <a:cs typeface="Arial"/>
                  <a:sym typeface="Arial"/>
                </a:rPr>
                <a:t>TEMPLATE TIPS</a:t>
              </a:r>
              <a:endParaRPr sz="1100"/>
            </a:p>
          </p:txBody>
        </p:sp>
        <p:sp>
          <p:nvSpPr>
            <p:cNvPr id="405" name="Google Shape;405;p44"/>
            <p:cNvSpPr/>
            <p:nvPr/>
          </p:nvSpPr>
          <p:spPr>
            <a:xfrm>
              <a:off x="-2206171" y="275773"/>
              <a:ext cx="1974000" cy="3338400"/>
            </a:xfrm>
            <a:prstGeom prst="rect">
              <a:avLst/>
            </a:prstGeom>
            <a:solidFill>
              <a:schemeClr val="lt1"/>
            </a:solidFill>
            <a:ln>
              <a:noFill/>
            </a:ln>
          </p:spPr>
          <p:txBody>
            <a:bodyPr spcFirstLastPara="1" wrap="square" lIns="68575" tIns="81000" rIns="68575" bIns="34275" anchor="t" anchorCtr="0">
              <a:noAutofit/>
            </a:bodyPr>
            <a:lstStyle/>
            <a:p>
              <a:pPr marL="0" marR="0" lvl="0" indent="0" algn="l" rtl="0">
                <a:spcBef>
                  <a:spcPts val="0"/>
                </a:spcBef>
                <a:spcAft>
                  <a:spcPts val="0"/>
                </a:spcAft>
                <a:buNone/>
              </a:pPr>
              <a:r>
                <a:rPr lang="en" sz="700">
                  <a:solidFill>
                    <a:schemeClr val="dk1"/>
                  </a:solidFill>
                  <a:latin typeface="Arial"/>
                  <a:ea typeface="Arial"/>
                  <a:cs typeface="Arial"/>
                  <a:sym typeface="Arial"/>
                </a:rPr>
                <a:t>This slide uses a gradient placeholder on the right. Be careful when pasting text into this slide, or applying this layout to an existing layout, as text may automatically snap into the placeholder. If this happens, simply delete the text and reset the slide layout.</a:t>
              </a:r>
              <a:endParaRPr sz="1100"/>
            </a:p>
            <a:p>
              <a:pPr marL="0" marR="0" lvl="0" indent="0" algn="l" rtl="0">
                <a:spcBef>
                  <a:spcPts val="0"/>
                </a:spcBef>
                <a:spcAft>
                  <a:spcPts val="0"/>
                </a:spcAft>
                <a:buNone/>
              </a:pPr>
              <a:endParaRPr sz="700">
                <a:solidFill>
                  <a:schemeClr val="dk1"/>
                </a:solidFill>
                <a:latin typeface="Arial"/>
                <a:ea typeface="Arial"/>
                <a:cs typeface="Arial"/>
                <a:sym typeface="Arial"/>
              </a:endParaRPr>
            </a:p>
            <a:p>
              <a:pPr marL="0" marR="0" lvl="0" indent="0" algn="l" rtl="0">
                <a:spcBef>
                  <a:spcPts val="0"/>
                </a:spcBef>
                <a:spcAft>
                  <a:spcPts val="0"/>
                </a:spcAft>
                <a:buNone/>
              </a:pPr>
              <a:r>
                <a:rPr lang="en" sz="700">
                  <a:solidFill>
                    <a:schemeClr val="dk1"/>
                  </a:solidFill>
                  <a:latin typeface="Arial"/>
                  <a:ea typeface="Arial"/>
                  <a:cs typeface="Arial"/>
                  <a:sym typeface="Arial"/>
                </a:rPr>
                <a:t>To change pictures, right click the picture and select ‘change picture. </a:t>
              </a:r>
              <a:endParaRPr sz="1100"/>
            </a:p>
            <a:p>
              <a:pPr marL="0" marR="0" lvl="0" indent="0" algn="l" rtl="0">
                <a:spcBef>
                  <a:spcPts val="0"/>
                </a:spcBef>
                <a:spcAft>
                  <a:spcPts val="0"/>
                </a:spcAft>
                <a:buNone/>
              </a:pPr>
              <a:endParaRPr sz="700">
                <a:solidFill>
                  <a:schemeClr val="dk1"/>
                </a:solidFill>
                <a:latin typeface="Arial"/>
                <a:ea typeface="Arial"/>
                <a:cs typeface="Arial"/>
                <a:sym typeface="Arial"/>
              </a:endParaRPr>
            </a:p>
            <a:p>
              <a:pPr marL="0" marR="0" lvl="0" indent="0" algn="l" rtl="0">
                <a:spcBef>
                  <a:spcPts val="0"/>
                </a:spcBef>
                <a:spcAft>
                  <a:spcPts val="0"/>
                </a:spcAft>
                <a:buNone/>
              </a:pPr>
              <a:r>
                <a:rPr lang="en" sz="700">
                  <a:solidFill>
                    <a:schemeClr val="dk1"/>
                  </a:solidFill>
                  <a:latin typeface="Arial"/>
                  <a:ea typeface="Arial"/>
                  <a:cs typeface="Arial"/>
                  <a:sym typeface="Arial"/>
                </a:rPr>
                <a:t>Clicking reset under the home tab will reset the picture into the correct position.</a:t>
              </a:r>
              <a:endParaRPr sz="1100"/>
            </a:p>
            <a:p>
              <a:pPr marL="0" marR="0" lvl="0" indent="0" algn="l" rtl="0">
                <a:spcBef>
                  <a:spcPts val="0"/>
                </a:spcBef>
                <a:spcAft>
                  <a:spcPts val="0"/>
                </a:spcAft>
                <a:buNone/>
              </a:pPr>
              <a:endParaRPr sz="700">
                <a:solidFill>
                  <a:schemeClr val="dk1"/>
                </a:solidFill>
                <a:latin typeface="Arial"/>
                <a:ea typeface="Arial"/>
                <a:cs typeface="Arial"/>
                <a:sym typeface="Arial"/>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 Pictures with Caption">
  <p:cSld name="4 Pictures with Caption">
    <p:spTree>
      <p:nvGrpSpPr>
        <p:cNvPr id="1" name="Shape 406"/>
        <p:cNvGrpSpPr/>
        <p:nvPr/>
      </p:nvGrpSpPr>
      <p:grpSpPr>
        <a:xfrm>
          <a:off x="0" y="0"/>
          <a:ext cx="0" cy="0"/>
          <a:chOff x="0" y="0"/>
          <a:chExt cx="0" cy="0"/>
        </a:xfrm>
      </p:grpSpPr>
      <p:sp>
        <p:nvSpPr>
          <p:cNvPr id="407" name="Google Shape;407;p45"/>
          <p:cNvSpPr>
            <a:spLocks noGrp="1"/>
          </p:cNvSpPr>
          <p:nvPr>
            <p:ph type="pic" idx="2"/>
          </p:nvPr>
        </p:nvSpPr>
        <p:spPr>
          <a:xfrm>
            <a:off x="520110" y="1285875"/>
            <a:ext cx="2580300" cy="1498500"/>
          </a:xfrm>
          <a:prstGeom prst="rect">
            <a:avLst/>
          </a:prstGeom>
          <a:solidFill>
            <a:srgbClr val="DBDDDD"/>
          </a:solidFill>
          <a:ln>
            <a:noFill/>
          </a:ln>
        </p:spPr>
      </p:sp>
      <p:sp>
        <p:nvSpPr>
          <p:cNvPr id="408" name="Google Shape;408;p45"/>
          <p:cNvSpPr>
            <a:spLocks noGrp="1"/>
          </p:cNvSpPr>
          <p:nvPr>
            <p:ph type="pic" idx="3"/>
          </p:nvPr>
        </p:nvSpPr>
        <p:spPr>
          <a:xfrm>
            <a:off x="513159" y="2959200"/>
            <a:ext cx="2580300" cy="1498500"/>
          </a:xfrm>
          <a:prstGeom prst="rect">
            <a:avLst/>
          </a:prstGeom>
          <a:solidFill>
            <a:srgbClr val="DBDDDD"/>
          </a:solidFill>
          <a:ln>
            <a:noFill/>
          </a:ln>
        </p:spPr>
      </p:sp>
      <p:sp>
        <p:nvSpPr>
          <p:cNvPr id="409" name="Google Shape;409;p45"/>
          <p:cNvSpPr>
            <a:spLocks noGrp="1"/>
          </p:cNvSpPr>
          <p:nvPr>
            <p:ph type="pic" idx="4"/>
          </p:nvPr>
        </p:nvSpPr>
        <p:spPr>
          <a:xfrm>
            <a:off x="3288812" y="1285875"/>
            <a:ext cx="2580300" cy="1498500"/>
          </a:xfrm>
          <a:prstGeom prst="rect">
            <a:avLst/>
          </a:prstGeom>
          <a:solidFill>
            <a:srgbClr val="DBDDDD"/>
          </a:solidFill>
          <a:ln>
            <a:noFill/>
          </a:ln>
        </p:spPr>
      </p:sp>
      <p:sp>
        <p:nvSpPr>
          <p:cNvPr id="410" name="Google Shape;410;p45"/>
          <p:cNvSpPr>
            <a:spLocks noGrp="1"/>
          </p:cNvSpPr>
          <p:nvPr>
            <p:ph type="pic" idx="5"/>
          </p:nvPr>
        </p:nvSpPr>
        <p:spPr>
          <a:xfrm>
            <a:off x="3281861" y="2959200"/>
            <a:ext cx="2580300" cy="1498500"/>
          </a:xfrm>
          <a:prstGeom prst="rect">
            <a:avLst/>
          </a:prstGeom>
          <a:solidFill>
            <a:srgbClr val="DBDDDD"/>
          </a:solidFill>
          <a:ln>
            <a:noFill/>
          </a:ln>
        </p:spPr>
      </p:sp>
      <p:sp>
        <p:nvSpPr>
          <p:cNvPr id="411" name="Google Shape;411;p45"/>
          <p:cNvSpPr txBox="1">
            <a:spLocks noGrp="1"/>
          </p:cNvSpPr>
          <p:nvPr>
            <p:ph type="body" idx="1"/>
          </p:nvPr>
        </p:nvSpPr>
        <p:spPr>
          <a:xfrm>
            <a:off x="6049373" y="1285875"/>
            <a:ext cx="2574300" cy="3171900"/>
          </a:xfrm>
          <a:prstGeom prst="rect">
            <a:avLst/>
          </a:prstGeom>
          <a:noFill/>
          <a:ln w="12700" cap="flat" cmpd="sng">
            <a:solidFill>
              <a:schemeClr val="lt2"/>
            </a:solidFill>
            <a:prstDash val="solid"/>
            <a:round/>
            <a:headEnd type="none" w="sm" len="sm"/>
            <a:tailEnd type="none" w="sm" len="sm"/>
          </a:ln>
        </p:spPr>
        <p:txBody>
          <a:bodyPr spcFirstLastPara="1" wrap="square" lIns="135000" tIns="34275" rIns="68575" bIns="34275" anchor="t" anchorCtr="0">
            <a:normAutofit/>
          </a:bodyPr>
          <a:lstStyle>
            <a:lvl1pPr marL="457200" lvl="0" indent="-317500" algn="l" rtl="0">
              <a:lnSpc>
                <a:spcPct val="100000"/>
              </a:lnSpc>
              <a:spcBef>
                <a:spcPts val="0"/>
              </a:spcBef>
              <a:spcAft>
                <a:spcPts val="0"/>
              </a:spcAft>
              <a:buSzPts val="1400"/>
              <a:buChar char="•"/>
              <a:defRPr/>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412" name="Google Shape;412;p45"/>
          <p:cNvPicPr preferRelativeResize="0"/>
          <p:nvPr/>
        </p:nvPicPr>
        <p:blipFill rotWithShape="1">
          <a:blip r:embed="rId2">
            <a:alphaModFix/>
          </a:blip>
          <a:srcRect/>
          <a:stretch/>
        </p:blipFill>
        <p:spPr>
          <a:xfrm>
            <a:off x="7891895" y="4589144"/>
            <a:ext cx="737754" cy="430335"/>
          </a:xfrm>
          <a:prstGeom prst="rect">
            <a:avLst/>
          </a:prstGeom>
          <a:noFill/>
          <a:ln>
            <a:noFill/>
          </a:ln>
        </p:spPr>
      </p:pic>
      <p:grpSp>
        <p:nvGrpSpPr>
          <p:cNvPr id="413" name="Google Shape;413;p45"/>
          <p:cNvGrpSpPr/>
          <p:nvPr/>
        </p:nvGrpSpPr>
        <p:grpSpPr>
          <a:xfrm>
            <a:off x="8427246" y="0"/>
            <a:ext cx="210740" cy="961904"/>
            <a:chOff x="11222692" y="155575"/>
            <a:chExt cx="280986" cy="1282539"/>
          </a:xfrm>
        </p:grpSpPr>
        <p:pic>
          <p:nvPicPr>
            <p:cNvPr id="414" name="Google Shape;414;p45"/>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415" name="Google Shape;415;p45"/>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416" name="Google Shape;416;p45"/>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17" name="Google Shape;417;p45"/>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418" name="Google Shape;418;p45"/>
          <p:cNvSpPr txBox="1">
            <a:spLocks noGrp="1"/>
          </p:cNvSpPr>
          <p:nvPr>
            <p:ph type="title"/>
          </p:nvPr>
        </p:nvSpPr>
        <p:spPr>
          <a:xfrm>
            <a:off x="514350" y="227375"/>
            <a:ext cx="6732900" cy="851100"/>
          </a:xfrm>
          <a:prstGeom prst="rect">
            <a:avLst/>
          </a:prstGeom>
          <a:noFill/>
          <a:ln>
            <a:noFill/>
          </a:ln>
        </p:spPr>
        <p:txBody>
          <a:bodyPr spcFirstLastPara="1" wrap="square" lIns="0" tIns="34275" rIns="68575" bIns="34275" anchor="ctr" anchorCtr="0">
            <a:normAutofit/>
          </a:bodyPr>
          <a:lstStyle>
            <a:lvl1pPr lvl="0" algn="l" rtl="0">
              <a:lnSpc>
                <a:spcPct val="10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 Pictures / 4 Text Panels">
  <p:cSld name="4 Pictures / 4 Text Panels">
    <p:spTree>
      <p:nvGrpSpPr>
        <p:cNvPr id="1" name="Shape 419"/>
        <p:cNvGrpSpPr/>
        <p:nvPr/>
      </p:nvGrpSpPr>
      <p:grpSpPr>
        <a:xfrm>
          <a:off x="0" y="0"/>
          <a:ext cx="0" cy="0"/>
          <a:chOff x="0" y="0"/>
          <a:chExt cx="0" cy="0"/>
        </a:xfrm>
      </p:grpSpPr>
      <p:sp>
        <p:nvSpPr>
          <p:cNvPr id="420" name="Google Shape;420;p46"/>
          <p:cNvSpPr txBox="1">
            <a:spLocks noGrp="1"/>
          </p:cNvSpPr>
          <p:nvPr>
            <p:ph type="body" idx="1"/>
          </p:nvPr>
        </p:nvSpPr>
        <p:spPr>
          <a:xfrm>
            <a:off x="2318865" y="1285874"/>
            <a:ext cx="1711200" cy="1552200"/>
          </a:xfrm>
          <a:prstGeom prst="rect">
            <a:avLst/>
          </a:prstGeom>
          <a:solidFill>
            <a:schemeClr val="accent2"/>
          </a:solidFill>
          <a:ln>
            <a:noFill/>
          </a:ln>
        </p:spPr>
        <p:txBody>
          <a:bodyPr spcFirstLastPara="1" wrap="square" lIns="108000" tIns="108000" rIns="108000" bIns="108000" anchor="t" anchorCtr="0">
            <a:normAutofit/>
          </a:bodyPr>
          <a:lstStyle>
            <a:lvl1pPr marL="457200" lvl="0" indent="-228600" algn="l" rtl="0">
              <a:lnSpc>
                <a:spcPct val="100000"/>
              </a:lnSpc>
              <a:spcBef>
                <a:spcPts val="0"/>
              </a:spcBef>
              <a:spcAft>
                <a:spcPts val="0"/>
              </a:spcAft>
              <a:buClr>
                <a:schemeClr val="lt1"/>
              </a:buClr>
              <a:buSzPts val="1200"/>
              <a:buNone/>
              <a:defRPr sz="1200">
                <a:solidFill>
                  <a:schemeClr val="lt1"/>
                </a:solidFill>
              </a:defRPr>
            </a:lvl1pPr>
            <a:lvl2pPr marL="914400" lvl="1" indent="-228600" algn="l" rtl="0">
              <a:lnSpc>
                <a:spcPct val="100000"/>
              </a:lnSpc>
              <a:spcBef>
                <a:spcPts val="900"/>
              </a:spcBef>
              <a:spcAft>
                <a:spcPts val="0"/>
              </a:spcAft>
              <a:buClr>
                <a:schemeClr val="lt1"/>
              </a:buClr>
              <a:buSzPts val="1100"/>
              <a:buNone/>
              <a:defRPr sz="1100">
                <a:solidFill>
                  <a:schemeClr val="lt1"/>
                </a:solidFill>
              </a:defRPr>
            </a:lvl2pPr>
            <a:lvl3pPr marL="1371600" lvl="2" indent="-228600" algn="l" rtl="0">
              <a:lnSpc>
                <a:spcPct val="100000"/>
              </a:lnSpc>
              <a:spcBef>
                <a:spcPts val="900"/>
              </a:spcBef>
              <a:spcAft>
                <a:spcPts val="0"/>
              </a:spcAft>
              <a:buClr>
                <a:schemeClr val="lt1"/>
              </a:buClr>
              <a:buSzPts val="900"/>
              <a:buNone/>
              <a:defRPr sz="900">
                <a:solidFill>
                  <a:schemeClr val="lt1"/>
                </a:solidFill>
              </a:defRPr>
            </a:lvl3pPr>
            <a:lvl4pPr marL="1828800" lvl="3" indent="-228600" algn="l" rtl="0">
              <a:lnSpc>
                <a:spcPct val="100000"/>
              </a:lnSpc>
              <a:spcBef>
                <a:spcPts val="900"/>
              </a:spcBef>
              <a:spcAft>
                <a:spcPts val="0"/>
              </a:spcAft>
              <a:buClr>
                <a:schemeClr val="lt1"/>
              </a:buClr>
              <a:buSzPts val="800"/>
              <a:buNone/>
              <a:defRPr sz="800">
                <a:solidFill>
                  <a:schemeClr val="lt1"/>
                </a:solidFill>
              </a:defRPr>
            </a:lvl4pPr>
            <a:lvl5pPr marL="2286000" lvl="4" indent="-228600" algn="l" rtl="0">
              <a:lnSpc>
                <a:spcPct val="100000"/>
              </a:lnSpc>
              <a:spcBef>
                <a:spcPts val="900"/>
              </a:spcBef>
              <a:spcAft>
                <a:spcPts val="0"/>
              </a:spcAft>
              <a:buClr>
                <a:schemeClr val="lt1"/>
              </a:buClr>
              <a:buSzPts val="800"/>
              <a:buNone/>
              <a:defRPr sz="800">
                <a:solidFill>
                  <a:schemeClr val="lt1"/>
                </a:solidFill>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21" name="Google Shape;421;p46"/>
          <p:cNvSpPr>
            <a:spLocks noGrp="1"/>
          </p:cNvSpPr>
          <p:nvPr>
            <p:ph type="pic" idx="2"/>
          </p:nvPr>
        </p:nvSpPr>
        <p:spPr>
          <a:xfrm>
            <a:off x="520110" y="1285874"/>
            <a:ext cx="1718400" cy="1552200"/>
          </a:xfrm>
          <a:prstGeom prst="rect">
            <a:avLst/>
          </a:prstGeom>
          <a:solidFill>
            <a:srgbClr val="DBDDDD"/>
          </a:solidFill>
          <a:ln>
            <a:noFill/>
          </a:ln>
        </p:spPr>
      </p:sp>
      <p:sp>
        <p:nvSpPr>
          <p:cNvPr id="422" name="Google Shape;422;p46"/>
          <p:cNvSpPr txBox="1">
            <a:spLocks noGrp="1"/>
          </p:cNvSpPr>
          <p:nvPr>
            <p:ph type="body" idx="3"/>
          </p:nvPr>
        </p:nvSpPr>
        <p:spPr>
          <a:xfrm>
            <a:off x="523650" y="2898320"/>
            <a:ext cx="1711200" cy="1552200"/>
          </a:xfrm>
          <a:prstGeom prst="rect">
            <a:avLst/>
          </a:prstGeom>
          <a:solidFill>
            <a:schemeClr val="accent1"/>
          </a:solidFill>
          <a:ln>
            <a:noFill/>
          </a:ln>
        </p:spPr>
        <p:txBody>
          <a:bodyPr spcFirstLastPara="1" wrap="square" lIns="108000" tIns="108000" rIns="108000" bIns="108000" anchor="t" anchorCtr="0">
            <a:normAutofit/>
          </a:bodyPr>
          <a:lstStyle>
            <a:lvl1pPr marL="457200" lvl="0" indent="-228600" algn="l" rtl="0">
              <a:lnSpc>
                <a:spcPct val="100000"/>
              </a:lnSpc>
              <a:spcBef>
                <a:spcPts val="0"/>
              </a:spcBef>
              <a:spcAft>
                <a:spcPts val="0"/>
              </a:spcAft>
              <a:buClr>
                <a:schemeClr val="lt1"/>
              </a:buClr>
              <a:buSzPts val="1200"/>
              <a:buNone/>
              <a:defRPr sz="1200">
                <a:solidFill>
                  <a:schemeClr val="lt1"/>
                </a:solidFill>
              </a:defRPr>
            </a:lvl1pPr>
            <a:lvl2pPr marL="914400" lvl="1" indent="-228600" algn="l" rtl="0">
              <a:lnSpc>
                <a:spcPct val="100000"/>
              </a:lnSpc>
              <a:spcBef>
                <a:spcPts val="900"/>
              </a:spcBef>
              <a:spcAft>
                <a:spcPts val="0"/>
              </a:spcAft>
              <a:buClr>
                <a:schemeClr val="lt1"/>
              </a:buClr>
              <a:buSzPts val="1100"/>
              <a:buNone/>
              <a:defRPr sz="1100">
                <a:solidFill>
                  <a:schemeClr val="lt1"/>
                </a:solidFill>
              </a:defRPr>
            </a:lvl2pPr>
            <a:lvl3pPr marL="1371600" lvl="2" indent="-228600" algn="l" rtl="0">
              <a:lnSpc>
                <a:spcPct val="100000"/>
              </a:lnSpc>
              <a:spcBef>
                <a:spcPts val="900"/>
              </a:spcBef>
              <a:spcAft>
                <a:spcPts val="0"/>
              </a:spcAft>
              <a:buClr>
                <a:schemeClr val="lt1"/>
              </a:buClr>
              <a:buSzPts val="900"/>
              <a:buNone/>
              <a:defRPr sz="900">
                <a:solidFill>
                  <a:schemeClr val="lt1"/>
                </a:solidFill>
              </a:defRPr>
            </a:lvl3pPr>
            <a:lvl4pPr marL="1828800" lvl="3" indent="-228600" algn="l" rtl="0">
              <a:lnSpc>
                <a:spcPct val="100000"/>
              </a:lnSpc>
              <a:spcBef>
                <a:spcPts val="900"/>
              </a:spcBef>
              <a:spcAft>
                <a:spcPts val="0"/>
              </a:spcAft>
              <a:buClr>
                <a:schemeClr val="lt1"/>
              </a:buClr>
              <a:buSzPts val="800"/>
              <a:buNone/>
              <a:defRPr sz="800">
                <a:solidFill>
                  <a:schemeClr val="lt1"/>
                </a:solidFill>
              </a:defRPr>
            </a:lvl4pPr>
            <a:lvl5pPr marL="2286000" lvl="4" indent="-228600" algn="l" rtl="0">
              <a:lnSpc>
                <a:spcPct val="100000"/>
              </a:lnSpc>
              <a:spcBef>
                <a:spcPts val="900"/>
              </a:spcBef>
              <a:spcAft>
                <a:spcPts val="0"/>
              </a:spcAft>
              <a:buClr>
                <a:schemeClr val="lt1"/>
              </a:buClr>
              <a:buSzPts val="800"/>
              <a:buNone/>
              <a:defRPr sz="800">
                <a:solidFill>
                  <a:schemeClr val="lt1"/>
                </a:solidFill>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23" name="Google Shape;423;p46"/>
          <p:cNvSpPr>
            <a:spLocks noGrp="1"/>
          </p:cNvSpPr>
          <p:nvPr>
            <p:ph type="pic" idx="4"/>
          </p:nvPr>
        </p:nvSpPr>
        <p:spPr>
          <a:xfrm>
            <a:off x="2315325" y="2898320"/>
            <a:ext cx="1718400" cy="1552200"/>
          </a:xfrm>
          <a:prstGeom prst="rect">
            <a:avLst/>
          </a:prstGeom>
          <a:solidFill>
            <a:srgbClr val="DBDDDD"/>
          </a:solidFill>
          <a:ln>
            <a:noFill/>
          </a:ln>
        </p:spPr>
      </p:sp>
      <p:sp>
        <p:nvSpPr>
          <p:cNvPr id="424" name="Google Shape;424;p46"/>
          <p:cNvSpPr>
            <a:spLocks noGrp="1"/>
          </p:cNvSpPr>
          <p:nvPr>
            <p:ph type="pic" idx="5"/>
          </p:nvPr>
        </p:nvSpPr>
        <p:spPr>
          <a:xfrm>
            <a:off x="4110540" y="1285874"/>
            <a:ext cx="1718400" cy="1552200"/>
          </a:xfrm>
          <a:prstGeom prst="rect">
            <a:avLst/>
          </a:prstGeom>
          <a:solidFill>
            <a:srgbClr val="DBDDDD"/>
          </a:solidFill>
          <a:ln>
            <a:noFill/>
          </a:ln>
        </p:spPr>
      </p:sp>
      <p:sp>
        <p:nvSpPr>
          <p:cNvPr id="425" name="Google Shape;425;p46"/>
          <p:cNvSpPr txBox="1">
            <a:spLocks noGrp="1"/>
          </p:cNvSpPr>
          <p:nvPr>
            <p:ph type="body" idx="6"/>
          </p:nvPr>
        </p:nvSpPr>
        <p:spPr>
          <a:xfrm>
            <a:off x="4110540" y="2898320"/>
            <a:ext cx="1711200" cy="1552200"/>
          </a:xfrm>
          <a:prstGeom prst="rect">
            <a:avLst/>
          </a:prstGeom>
          <a:solidFill>
            <a:schemeClr val="accent4"/>
          </a:solidFill>
          <a:ln>
            <a:noFill/>
          </a:ln>
        </p:spPr>
        <p:txBody>
          <a:bodyPr spcFirstLastPara="1" wrap="square" lIns="108000" tIns="108000" rIns="108000" bIns="108000" anchor="t" anchorCtr="0">
            <a:normAutofit/>
          </a:bodyPr>
          <a:lstStyle>
            <a:lvl1pPr marL="457200" lvl="0" indent="-228600" algn="l" rtl="0">
              <a:lnSpc>
                <a:spcPct val="100000"/>
              </a:lnSpc>
              <a:spcBef>
                <a:spcPts val="0"/>
              </a:spcBef>
              <a:spcAft>
                <a:spcPts val="0"/>
              </a:spcAft>
              <a:buClr>
                <a:schemeClr val="lt1"/>
              </a:buClr>
              <a:buSzPts val="1200"/>
              <a:buNone/>
              <a:defRPr sz="1200">
                <a:solidFill>
                  <a:schemeClr val="lt1"/>
                </a:solidFill>
              </a:defRPr>
            </a:lvl1pPr>
            <a:lvl2pPr marL="914400" lvl="1" indent="-228600" algn="l" rtl="0">
              <a:lnSpc>
                <a:spcPct val="100000"/>
              </a:lnSpc>
              <a:spcBef>
                <a:spcPts val="900"/>
              </a:spcBef>
              <a:spcAft>
                <a:spcPts val="0"/>
              </a:spcAft>
              <a:buClr>
                <a:schemeClr val="lt1"/>
              </a:buClr>
              <a:buSzPts val="1100"/>
              <a:buNone/>
              <a:defRPr sz="1100">
                <a:solidFill>
                  <a:schemeClr val="lt1"/>
                </a:solidFill>
              </a:defRPr>
            </a:lvl2pPr>
            <a:lvl3pPr marL="1371600" lvl="2" indent="-228600" algn="l" rtl="0">
              <a:lnSpc>
                <a:spcPct val="100000"/>
              </a:lnSpc>
              <a:spcBef>
                <a:spcPts val="900"/>
              </a:spcBef>
              <a:spcAft>
                <a:spcPts val="0"/>
              </a:spcAft>
              <a:buClr>
                <a:schemeClr val="lt1"/>
              </a:buClr>
              <a:buSzPts val="900"/>
              <a:buNone/>
              <a:defRPr sz="900">
                <a:solidFill>
                  <a:schemeClr val="lt1"/>
                </a:solidFill>
              </a:defRPr>
            </a:lvl3pPr>
            <a:lvl4pPr marL="1828800" lvl="3" indent="-228600" algn="l" rtl="0">
              <a:lnSpc>
                <a:spcPct val="100000"/>
              </a:lnSpc>
              <a:spcBef>
                <a:spcPts val="900"/>
              </a:spcBef>
              <a:spcAft>
                <a:spcPts val="0"/>
              </a:spcAft>
              <a:buClr>
                <a:schemeClr val="lt1"/>
              </a:buClr>
              <a:buSzPts val="800"/>
              <a:buNone/>
              <a:defRPr sz="800">
                <a:solidFill>
                  <a:schemeClr val="lt1"/>
                </a:solidFill>
              </a:defRPr>
            </a:lvl4pPr>
            <a:lvl5pPr marL="2286000" lvl="4" indent="-228600" algn="l" rtl="0">
              <a:lnSpc>
                <a:spcPct val="100000"/>
              </a:lnSpc>
              <a:spcBef>
                <a:spcPts val="900"/>
              </a:spcBef>
              <a:spcAft>
                <a:spcPts val="0"/>
              </a:spcAft>
              <a:buClr>
                <a:schemeClr val="lt1"/>
              </a:buClr>
              <a:buSzPts val="800"/>
              <a:buNone/>
              <a:defRPr sz="800">
                <a:solidFill>
                  <a:schemeClr val="lt1"/>
                </a:solidFill>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26" name="Google Shape;426;p46"/>
          <p:cNvSpPr>
            <a:spLocks noGrp="1"/>
          </p:cNvSpPr>
          <p:nvPr>
            <p:ph type="pic" idx="7"/>
          </p:nvPr>
        </p:nvSpPr>
        <p:spPr>
          <a:xfrm>
            <a:off x="5902215" y="2898320"/>
            <a:ext cx="1718400" cy="1552200"/>
          </a:xfrm>
          <a:prstGeom prst="rect">
            <a:avLst/>
          </a:prstGeom>
          <a:solidFill>
            <a:srgbClr val="DBDDDD"/>
          </a:solidFill>
          <a:ln>
            <a:noFill/>
          </a:ln>
        </p:spPr>
      </p:sp>
      <p:sp>
        <p:nvSpPr>
          <p:cNvPr id="427" name="Google Shape;427;p46"/>
          <p:cNvSpPr txBox="1">
            <a:spLocks noGrp="1"/>
          </p:cNvSpPr>
          <p:nvPr>
            <p:ph type="body" idx="8"/>
          </p:nvPr>
        </p:nvSpPr>
        <p:spPr>
          <a:xfrm>
            <a:off x="5909295" y="1285874"/>
            <a:ext cx="1711200" cy="1552200"/>
          </a:xfrm>
          <a:prstGeom prst="rect">
            <a:avLst/>
          </a:prstGeom>
          <a:solidFill>
            <a:schemeClr val="accent3"/>
          </a:solidFill>
          <a:ln>
            <a:noFill/>
          </a:ln>
        </p:spPr>
        <p:txBody>
          <a:bodyPr spcFirstLastPara="1" wrap="square" lIns="108000" tIns="108000" rIns="108000" bIns="108000" anchor="t" anchorCtr="0">
            <a:normAutofit/>
          </a:bodyPr>
          <a:lstStyle>
            <a:lvl1pPr marL="457200" lvl="0" indent="-228600" algn="l" rtl="0">
              <a:lnSpc>
                <a:spcPct val="100000"/>
              </a:lnSpc>
              <a:spcBef>
                <a:spcPts val="0"/>
              </a:spcBef>
              <a:spcAft>
                <a:spcPts val="0"/>
              </a:spcAft>
              <a:buClr>
                <a:schemeClr val="lt1"/>
              </a:buClr>
              <a:buSzPts val="1200"/>
              <a:buNone/>
              <a:defRPr sz="1200">
                <a:solidFill>
                  <a:schemeClr val="lt1"/>
                </a:solidFill>
              </a:defRPr>
            </a:lvl1pPr>
            <a:lvl2pPr marL="914400" lvl="1" indent="-228600" algn="l" rtl="0">
              <a:lnSpc>
                <a:spcPct val="100000"/>
              </a:lnSpc>
              <a:spcBef>
                <a:spcPts val="900"/>
              </a:spcBef>
              <a:spcAft>
                <a:spcPts val="0"/>
              </a:spcAft>
              <a:buClr>
                <a:schemeClr val="lt1"/>
              </a:buClr>
              <a:buSzPts val="1100"/>
              <a:buNone/>
              <a:defRPr sz="1100">
                <a:solidFill>
                  <a:schemeClr val="lt1"/>
                </a:solidFill>
              </a:defRPr>
            </a:lvl2pPr>
            <a:lvl3pPr marL="1371600" lvl="2" indent="-228600" algn="l" rtl="0">
              <a:lnSpc>
                <a:spcPct val="100000"/>
              </a:lnSpc>
              <a:spcBef>
                <a:spcPts val="900"/>
              </a:spcBef>
              <a:spcAft>
                <a:spcPts val="0"/>
              </a:spcAft>
              <a:buClr>
                <a:schemeClr val="lt1"/>
              </a:buClr>
              <a:buSzPts val="900"/>
              <a:buNone/>
              <a:defRPr sz="900">
                <a:solidFill>
                  <a:schemeClr val="lt1"/>
                </a:solidFill>
              </a:defRPr>
            </a:lvl3pPr>
            <a:lvl4pPr marL="1828800" lvl="3" indent="-228600" algn="l" rtl="0">
              <a:lnSpc>
                <a:spcPct val="100000"/>
              </a:lnSpc>
              <a:spcBef>
                <a:spcPts val="900"/>
              </a:spcBef>
              <a:spcAft>
                <a:spcPts val="0"/>
              </a:spcAft>
              <a:buClr>
                <a:schemeClr val="lt1"/>
              </a:buClr>
              <a:buSzPts val="800"/>
              <a:buNone/>
              <a:defRPr sz="800">
                <a:solidFill>
                  <a:schemeClr val="lt1"/>
                </a:solidFill>
              </a:defRPr>
            </a:lvl4pPr>
            <a:lvl5pPr marL="2286000" lvl="4" indent="-228600" algn="l" rtl="0">
              <a:lnSpc>
                <a:spcPct val="100000"/>
              </a:lnSpc>
              <a:spcBef>
                <a:spcPts val="900"/>
              </a:spcBef>
              <a:spcAft>
                <a:spcPts val="0"/>
              </a:spcAft>
              <a:buClr>
                <a:schemeClr val="lt1"/>
              </a:buClr>
              <a:buSzPts val="800"/>
              <a:buNone/>
              <a:defRPr sz="800">
                <a:solidFill>
                  <a:schemeClr val="lt1"/>
                </a:solidFill>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428" name="Google Shape;428;p46"/>
          <p:cNvPicPr preferRelativeResize="0"/>
          <p:nvPr/>
        </p:nvPicPr>
        <p:blipFill rotWithShape="1">
          <a:blip r:embed="rId2">
            <a:alphaModFix/>
          </a:blip>
          <a:srcRect/>
          <a:stretch/>
        </p:blipFill>
        <p:spPr>
          <a:xfrm>
            <a:off x="7891895" y="4589144"/>
            <a:ext cx="737754" cy="430335"/>
          </a:xfrm>
          <a:prstGeom prst="rect">
            <a:avLst/>
          </a:prstGeom>
          <a:noFill/>
          <a:ln>
            <a:noFill/>
          </a:ln>
        </p:spPr>
      </p:pic>
      <p:grpSp>
        <p:nvGrpSpPr>
          <p:cNvPr id="429" name="Google Shape;429;p46"/>
          <p:cNvGrpSpPr/>
          <p:nvPr/>
        </p:nvGrpSpPr>
        <p:grpSpPr>
          <a:xfrm>
            <a:off x="8427246" y="0"/>
            <a:ext cx="210740" cy="961904"/>
            <a:chOff x="11222692" y="155575"/>
            <a:chExt cx="280986" cy="1282539"/>
          </a:xfrm>
        </p:grpSpPr>
        <p:pic>
          <p:nvPicPr>
            <p:cNvPr id="430" name="Google Shape;430;p46"/>
            <p:cNvPicPr preferRelativeResize="0"/>
            <p:nvPr/>
          </p:nvPicPr>
          <p:blipFill rotWithShape="1">
            <a:blip r:embed="rId3">
              <a:alphaModFix/>
            </a:blip>
            <a:srcRect/>
            <a:stretch/>
          </p:blipFill>
          <p:spPr>
            <a:xfrm>
              <a:off x="11222692" y="1219569"/>
              <a:ext cx="280986" cy="218545"/>
            </a:xfrm>
            <a:prstGeom prst="rect">
              <a:avLst/>
            </a:prstGeom>
            <a:noFill/>
            <a:ln>
              <a:noFill/>
            </a:ln>
          </p:spPr>
        </p:pic>
        <p:sp>
          <p:nvSpPr>
            <p:cNvPr id="431" name="Google Shape;431;p46"/>
            <p:cNvSpPr/>
            <p:nvPr/>
          </p:nvSpPr>
          <p:spPr>
            <a:xfrm>
              <a:off x="11336200" y="155575"/>
              <a:ext cx="54000" cy="9684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grpSp>
      <p:sp>
        <p:nvSpPr>
          <p:cNvPr id="432" name="Google Shape;432;p46"/>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33" name="Google Shape;433;p46"/>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434" name="Google Shape;434;p46"/>
          <p:cNvSpPr txBox="1">
            <a:spLocks noGrp="1"/>
          </p:cNvSpPr>
          <p:nvPr>
            <p:ph type="title"/>
          </p:nvPr>
        </p:nvSpPr>
        <p:spPr>
          <a:xfrm>
            <a:off x="514350" y="227375"/>
            <a:ext cx="6732900" cy="851100"/>
          </a:xfrm>
          <a:prstGeom prst="rect">
            <a:avLst/>
          </a:prstGeom>
          <a:noFill/>
          <a:ln>
            <a:noFill/>
          </a:ln>
        </p:spPr>
        <p:txBody>
          <a:bodyPr spcFirstLastPara="1" wrap="square" lIns="0" tIns="34275" rIns="68575" bIns="34275" anchor="ctr" anchorCtr="0">
            <a:normAutofit/>
          </a:bodyPr>
          <a:lstStyle>
            <a:lvl1pPr lvl="0" algn="l" rtl="0">
              <a:lnSpc>
                <a:spcPct val="10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Full Bleed Picture">
  <p:cSld name="Full Bleed Picture">
    <p:spTree>
      <p:nvGrpSpPr>
        <p:cNvPr id="1" name="Shape 435"/>
        <p:cNvGrpSpPr/>
        <p:nvPr/>
      </p:nvGrpSpPr>
      <p:grpSpPr>
        <a:xfrm>
          <a:off x="0" y="0"/>
          <a:ext cx="0" cy="0"/>
          <a:chOff x="0" y="0"/>
          <a:chExt cx="0" cy="0"/>
        </a:xfrm>
      </p:grpSpPr>
      <p:sp>
        <p:nvSpPr>
          <p:cNvPr id="436" name="Google Shape;436;p47"/>
          <p:cNvSpPr>
            <a:spLocks noGrp="1"/>
          </p:cNvSpPr>
          <p:nvPr>
            <p:ph type="pic" idx="2"/>
          </p:nvPr>
        </p:nvSpPr>
        <p:spPr>
          <a:xfrm>
            <a:off x="0" y="0"/>
            <a:ext cx="9144000" cy="5143500"/>
          </a:xfrm>
          <a:prstGeom prst="rect">
            <a:avLst/>
          </a:prstGeom>
          <a:solidFill>
            <a:srgbClr val="DBDDDD"/>
          </a:solidFill>
          <a:ln>
            <a:noFill/>
          </a:ln>
        </p:spPr>
      </p:sp>
      <p:sp>
        <p:nvSpPr>
          <p:cNvPr id="437" name="Google Shape;437;p47"/>
          <p:cNvSpPr txBox="1">
            <a:spLocks noGrp="1"/>
          </p:cNvSpPr>
          <p:nvPr>
            <p:ph type="body" idx="1"/>
          </p:nvPr>
        </p:nvSpPr>
        <p:spPr>
          <a:xfrm>
            <a:off x="0" y="4076700"/>
            <a:ext cx="9144000" cy="1066800"/>
          </a:xfrm>
          <a:prstGeom prst="rect">
            <a:avLst/>
          </a:prstGeom>
          <a:gradFill>
            <a:gsLst>
              <a:gs pos="0">
                <a:srgbClr val="000000">
                  <a:alpha val="40000"/>
                </a:srgbClr>
              </a:gs>
              <a:gs pos="100000">
                <a:srgbClr val="000000">
                  <a:alpha val="0"/>
                </a:srgbClr>
              </a:gs>
            </a:gsLst>
            <a:lin ang="16200038" scaled="0"/>
          </a:gradFill>
          <a:ln>
            <a:noFill/>
          </a:ln>
        </p:spPr>
        <p:txBody>
          <a:bodyPr spcFirstLastPara="1" wrap="square" lIns="0" tIns="54000" rIns="0" bIns="0" anchor="b" anchorCtr="0">
            <a:normAutofit/>
          </a:bodyPr>
          <a:lstStyle>
            <a:lvl1pPr marL="457200" lvl="0" indent="-228600" algn="ctr" rtl="0">
              <a:lnSpc>
                <a:spcPct val="100000"/>
              </a:lnSpc>
              <a:spcBef>
                <a:spcPts val="0"/>
              </a:spcBef>
              <a:spcAft>
                <a:spcPts val="0"/>
              </a:spcAft>
              <a:buSzPts val="600"/>
              <a:buNone/>
              <a:defRPr sz="600">
                <a:solidFill>
                  <a:schemeClr val="lt1"/>
                </a:solidFill>
                <a:latin typeface="Arial"/>
                <a:ea typeface="Arial"/>
                <a:cs typeface="Arial"/>
                <a:sym typeface="Arial"/>
              </a:defRPr>
            </a:lvl1pPr>
            <a:lvl2pPr marL="914400" lvl="1" indent="-304800" algn="l" rtl="0">
              <a:lnSpc>
                <a:spcPct val="100000"/>
              </a:lnSpc>
              <a:spcBef>
                <a:spcPts val="900"/>
              </a:spcBef>
              <a:spcAft>
                <a:spcPts val="0"/>
              </a:spcAft>
              <a:buSzPts val="1200"/>
              <a:buChar char="•"/>
              <a:defRPr>
                <a:solidFill>
                  <a:schemeClr val="lt1"/>
                </a:solidFill>
                <a:latin typeface="Arial"/>
                <a:ea typeface="Arial"/>
                <a:cs typeface="Arial"/>
                <a:sym typeface="Arial"/>
              </a:defRPr>
            </a:lvl2pPr>
            <a:lvl3pPr marL="1371600" lvl="2" indent="-298450" algn="l" rtl="0">
              <a:lnSpc>
                <a:spcPct val="100000"/>
              </a:lnSpc>
              <a:spcBef>
                <a:spcPts val="900"/>
              </a:spcBef>
              <a:spcAft>
                <a:spcPts val="0"/>
              </a:spcAft>
              <a:buSzPts val="1100"/>
              <a:buChar char="‒"/>
              <a:defRPr>
                <a:solidFill>
                  <a:schemeClr val="lt1"/>
                </a:solidFill>
                <a:latin typeface="Arial"/>
                <a:ea typeface="Arial"/>
                <a:cs typeface="Arial"/>
                <a:sym typeface="Arial"/>
              </a:defRPr>
            </a:lvl3pPr>
            <a:lvl4pPr marL="1828800" lvl="3" indent="-298450" algn="l" rtl="0">
              <a:lnSpc>
                <a:spcPct val="100000"/>
              </a:lnSpc>
              <a:spcBef>
                <a:spcPts val="900"/>
              </a:spcBef>
              <a:spcAft>
                <a:spcPts val="0"/>
              </a:spcAft>
              <a:buSzPts val="1100"/>
              <a:buChar char="‒"/>
              <a:defRPr>
                <a:solidFill>
                  <a:schemeClr val="lt1"/>
                </a:solidFill>
                <a:latin typeface="Arial"/>
                <a:ea typeface="Arial"/>
                <a:cs typeface="Arial"/>
                <a:sym typeface="Arial"/>
              </a:defRPr>
            </a:lvl4pPr>
            <a:lvl5pPr marL="2286000" lvl="4" indent="-298450" algn="l" rtl="0">
              <a:lnSpc>
                <a:spcPct val="100000"/>
              </a:lnSpc>
              <a:spcBef>
                <a:spcPts val="900"/>
              </a:spcBef>
              <a:spcAft>
                <a:spcPts val="0"/>
              </a:spcAft>
              <a:buSzPts val="1100"/>
              <a:buChar char="‒"/>
              <a:defRPr>
                <a:solidFill>
                  <a:schemeClr val="lt1"/>
                </a:solidFill>
                <a:latin typeface="Arial"/>
                <a:ea typeface="Arial"/>
                <a:cs typeface="Arial"/>
                <a:sym typeface="Arial"/>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438" name="Google Shape;438;p47"/>
          <p:cNvPicPr preferRelativeResize="0">
            <a:picLocks noGrp="1"/>
          </p:cNvPicPr>
          <p:nvPr>
            <p:ph type="pic" idx="3"/>
          </p:nvPr>
        </p:nvPicPr>
        <p:blipFill/>
        <p:spPr>
          <a:xfrm>
            <a:off x="7891895" y="4589144"/>
            <a:ext cx="737700" cy="430200"/>
          </a:xfrm>
          <a:prstGeom prst="rect">
            <a:avLst/>
          </a:prstGeom>
          <a:blipFill rotWithShape="1">
            <a:blip r:embed="rId2">
              <a:alphaModFix/>
            </a:blip>
            <a:stretch>
              <a:fillRect/>
            </a:stretch>
          </a:blipFill>
          <a:ln>
            <a:noFill/>
          </a:ln>
        </p:spPr>
      </p:pic>
      <p:sp>
        <p:nvSpPr>
          <p:cNvPr id="439" name="Google Shape;439;p47"/>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rtl="0">
              <a:spcBef>
                <a:spcPts val="0"/>
              </a:spcBef>
              <a:spcAft>
                <a:spcPts val="0"/>
              </a:spcAft>
              <a:buSzPts val="1100"/>
              <a:buNone/>
              <a:defRPr>
                <a:solidFill>
                  <a:schemeClr val="lt1"/>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40" name="Google Shape;440;p47"/>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rtl="0">
              <a:spcBef>
                <a:spcPts val="0"/>
              </a:spcBef>
              <a:buNone/>
              <a:defRPr sz="800">
                <a:solidFill>
                  <a:schemeClr val="lt1"/>
                </a:solidFill>
                <a:latin typeface="Arial"/>
                <a:ea typeface="Arial"/>
                <a:cs typeface="Arial"/>
                <a:sym typeface="Arial"/>
              </a:defRPr>
            </a:lvl1pPr>
            <a:lvl2pPr marL="0" lvl="1" indent="0" algn="l" rtl="0">
              <a:spcBef>
                <a:spcPts val="0"/>
              </a:spcBef>
              <a:buNone/>
              <a:defRPr sz="800">
                <a:solidFill>
                  <a:schemeClr val="lt1"/>
                </a:solidFill>
                <a:latin typeface="Arial"/>
                <a:ea typeface="Arial"/>
                <a:cs typeface="Arial"/>
                <a:sym typeface="Arial"/>
              </a:defRPr>
            </a:lvl2pPr>
            <a:lvl3pPr marL="0" lvl="2" indent="0" algn="l" rtl="0">
              <a:spcBef>
                <a:spcPts val="0"/>
              </a:spcBef>
              <a:buNone/>
              <a:defRPr sz="800">
                <a:solidFill>
                  <a:schemeClr val="lt1"/>
                </a:solidFill>
                <a:latin typeface="Arial"/>
                <a:ea typeface="Arial"/>
                <a:cs typeface="Arial"/>
                <a:sym typeface="Arial"/>
              </a:defRPr>
            </a:lvl3pPr>
            <a:lvl4pPr marL="0" lvl="3" indent="0" algn="l" rtl="0">
              <a:spcBef>
                <a:spcPts val="0"/>
              </a:spcBef>
              <a:buNone/>
              <a:defRPr sz="800">
                <a:solidFill>
                  <a:schemeClr val="lt1"/>
                </a:solidFill>
                <a:latin typeface="Arial"/>
                <a:ea typeface="Arial"/>
                <a:cs typeface="Arial"/>
                <a:sym typeface="Arial"/>
              </a:defRPr>
            </a:lvl4pPr>
            <a:lvl5pPr marL="0" lvl="4" indent="0" algn="l" rtl="0">
              <a:spcBef>
                <a:spcPts val="0"/>
              </a:spcBef>
              <a:buNone/>
              <a:defRPr sz="800">
                <a:solidFill>
                  <a:schemeClr val="lt1"/>
                </a:solidFill>
                <a:latin typeface="Arial"/>
                <a:ea typeface="Arial"/>
                <a:cs typeface="Arial"/>
                <a:sym typeface="Arial"/>
              </a:defRPr>
            </a:lvl5pPr>
            <a:lvl6pPr marL="0" lvl="5" indent="0" algn="l" rtl="0">
              <a:spcBef>
                <a:spcPts val="0"/>
              </a:spcBef>
              <a:buNone/>
              <a:defRPr sz="800">
                <a:solidFill>
                  <a:schemeClr val="lt1"/>
                </a:solidFill>
                <a:latin typeface="Arial"/>
                <a:ea typeface="Arial"/>
                <a:cs typeface="Arial"/>
                <a:sym typeface="Arial"/>
              </a:defRPr>
            </a:lvl6pPr>
            <a:lvl7pPr marL="0" lvl="6" indent="0" algn="l" rtl="0">
              <a:spcBef>
                <a:spcPts val="0"/>
              </a:spcBef>
              <a:buNone/>
              <a:defRPr sz="800">
                <a:solidFill>
                  <a:schemeClr val="lt1"/>
                </a:solidFill>
                <a:latin typeface="Arial"/>
                <a:ea typeface="Arial"/>
                <a:cs typeface="Arial"/>
                <a:sym typeface="Arial"/>
              </a:defRPr>
            </a:lvl7pPr>
            <a:lvl8pPr marL="0" lvl="7" indent="0" algn="l" rtl="0">
              <a:spcBef>
                <a:spcPts val="0"/>
              </a:spcBef>
              <a:buNone/>
              <a:defRPr sz="800">
                <a:solidFill>
                  <a:schemeClr val="lt1"/>
                </a:solidFill>
                <a:latin typeface="Arial"/>
                <a:ea typeface="Arial"/>
                <a:cs typeface="Arial"/>
                <a:sym typeface="Arial"/>
              </a:defRPr>
            </a:lvl8pPr>
            <a:lvl9pPr marL="0" lvl="8" indent="0" algn="l" rtl="0">
              <a:spcBef>
                <a:spcPts val="0"/>
              </a:spcBef>
              <a:buNone/>
              <a:defRPr sz="800">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grpSp>
        <p:nvGrpSpPr>
          <p:cNvPr id="441" name="Google Shape;441;p47"/>
          <p:cNvGrpSpPr/>
          <p:nvPr/>
        </p:nvGrpSpPr>
        <p:grpSpPr>
          <a:xfrm>
            <a:off x="-1139185" y="0"/>
            <a:ext cx="936466" cy="2883026"/>
            <a:chOff x="-2206171" y="0"/>
            <a:chExt cx="1974000" cy="3614173"/>
          </a:xfrm>
        </p:grpSpPr>
        <p:sp>
          <p:nvSpPr>
            <p:cNvPr id="442" name="Google Shape;442;p47"/>
            <p:cNvSpPr/>
            <p:nvPr/>
          </p:nvSpPr>
          <p:spPr>
            <a:xfrm>
              <a:off x="-2206171" y="0"/>
              <a:ext cx="1974000" cy="275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 b="1">
                  <a:solidFill>
                    <a:schemeClr val="lt1"/>
                  </a:solidFill>
                  <a:latin typeface="Arial"/>
                  <a:ea typeface="Arial"/>
                  <a:cs typeface="Arial"/>
                  <a:sym typeface="Arial"/>
                </a:rPr>
                <a:t>TEMPLATE TIPS</a:t>
              </a:r>
              <a:endParaRPr sz="1100"/>
            </a:p>
          </p:txBody>
        </p:sp>
        <p:sp>
          <p:nvSpPr>
            <p:cNvPr id="443" name="Google Shape;443;p47"/>
            <p:cNvSpPr/>
            <p:nvPr/>
          </p:nvSpPr>
          <p:spPr>
            <a:xfrm>
              <a:off x="-2206171" y="275773"/>
              <a:ext cx="1974000" cy="3338400"/>
            </a:xfrm>
            <a:prstGeom prst="rect">
              <a:avLst/>
            </a:prstGeom>
            <a:solidFill>
              <a:schemeClr val="lt1"/>
            </a:solidFill>
            <a:ln>
              <a:noFill/>
            </a:ln>
          </p:spPr>
          <p:txBody>
            <a:bodyPr spcFirstLastPara="1" wrap="square" lIns="68575" tIns="81000" rIns="68575" bIns="34275" anchor="t" anchorCtr="0">
              <a:noAutofit/>
            </a:bodyPr>
            <a:lstStyle/>
            <a:p>
              <a:pPr marL="0" marR="0" lvl="0" indent="0" algn="l" rtl="0">
                <a:spcBef>
                  <a:spcPts val="0"/>
                </a:spcBef>
                <a:spcAft>
                  <a:spcPts val="0"/>
                </a:spcAft>
                <a:buNone/>
              </a:pPr>
              <a:r>
                <a:rPr lang="en" sz="700">
                  <a:solidFill>
                    <a:schemeClr val="dk1"/>
                  </a:solidFill>
                  <a:latin typeface="Arial"/>
                  <a:ea typeface="Arial"/>
                  <a:cs typeface="Arial"/>
                  <a:sym typeface="Arial"/>
                </a:rPr>
                <a:t>This slide uses a gradient placeholder at the bottom. Be careful when pasting text into this slide, or applying this layout to an existing layout, as text may automatically snap into the placeholder. If this happens, simply delete the text and reset the slide layout.</a:t>
              </a:r>
              <a:endParaRPr sz="1100"/>
            </a:p>
            <a:p>
              <a:pPr marL="0" marR="0" lvl="0" indent="0" algn="l" rtl="0">
                <a:spcBef>
                  <a:spcPts val="0"/>
                </a:spcBef>
                <a:spcAft>
                  <a:spcPts val="0"/>
                </a:spcAft>
                <a:buNone/>
              </a:pPr>
              <a:endParaRPr sz="700">
                <a:solidFill>
                  <a:schemeClr val="dk1"/>
                </a:solidFill>
                <a:latin typeface="Arial"/>
                <a:ea typeface="Arial"/>
                <a:cs typeface="Arial"/>
                <a:sym typeface="Arial"/>
              </a:endParaRPr>
            </a:p>
            <a:p>
              <a:pPr marL="0" marR="0" lvl="0" indent="0" algn="l" rtl="0">
                <a:spcBef>
                  <a:spcPts val="0"/>
                </a:spcBef>
                <a:spcAft>
                  <a:spcPts val="0"/>
                </a:spcAft>
                <a:buNone/>
              </a:pPr>
              <a:r>
                <a:rPr lang="en" sz="700">
                  <a:solidFill>
                    <a:schemeClr val="dk1"/>
                  </a:solidFill>
                  <a:latin typeface="Arial"/>
                  <a:ea typeface="Arial"/>
                  <a:cs typeface="Arial"/>
                  <a:sym typeface="Arial"/>
                </a:rPr>
                <a:t>To change pictures, right click the picture and select ‘change picture. </a:t>
              </a:r>
              <a:endParaRPr sz="1100"/>
            </a:p>
            <a:p>
              <a:pPr marL="0" marR="0" lvl="0" indent="0" algn="l" rtl="0">
                <a:spcBef>
                  <a:spcPts val="0"/>
                </a:spcBef>
                <a:spcAft>
                  <a:spcPts val="0"/>
                </a:spcAft>
                <a:buNone/>
              </a:pPr>
              <a:endParaRPr sz="700">
                <a:solidFill>
                  <a:schemeClr val="dk1"/>
                </a:solidFill>
                <a:latin typeface="Arial"/>
                <a:ea typeface="Arial"/>
                <a:cs typeface="Arial"/>
                <a:sym typeface="Arial"/>
              </a:endParaRPr>
            </a:p>
            <a:p>
              <a:pPr marL="0" marR="0" lvl="0" indent="0" algn="l" rtl="0">
                <a:spcBef>
                  <a:spcPts val="0"/>
                </a:spcBef>
                <a:spcAft>
                  <a:spcPts val="0"/>
                </a:spcAft>
                <a:buNone/>
              </a:pPr>
              <a:r>
                <a:rPr lang="en" sz="700">
                  <a:solidFill>
                    <a:schemeClr val="dk1"/>
                  </a:solidFill>
                  <a:latin typeface="Arial"/>
                  <a:ea typeface="Arial"/>
                  <a:cs typeface="Arial"/>
                  <a:sym typeface="Arial"/>
                </a:rPr>
                <a:t>Clicking reset under the home tab will reset the picture into the correct position.</a:t>
              </a:r>
              <a:endParaRPr sz="1100"/>
            </a:p>
            <a:p>
              <a:pPr marL="0" marR="0" lvl="0" indent="0" algn="l" rtl="0">
                <a:spcBef>
                  <a:spcPts val="0"/>
                </a:spcBef>
                <a:spcAft>
                  <a:spcPts val="0"/>
                </a:spcAft>
                <a:buNone/>
              </a:pPr>
              <a:endParaRPr sz="700">
                <a:solidFill>
                  <a:schemeClr val="dk1"/>
                </a:solidFill>
                <a:latin typeface="Arial"/>
                <a:ea typeface="Arial"/>
                <a:cs typeface="Arial"/>
                <a:sym typeface="Arial"/>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 Picture with MIT Text">
  <p:cSld name="4 Picture with MIT Text">
    <p:bg>
      <p:bgPr>
        <a:solidFill>
          <a:schemeClr val="accent2"/>
        </a:solidFill>
        <a:effectLst/>
      </p:bgPr>
    </p:bg>
    <p:spTree>
      <p:nvGrpSpPr>
        <p:cNvPr id="1" name="Shape 444"/>
        <p:cNvGrpSpPr/>
        <p:nvPr/>
      </p:nvGrpSpPr>
      <p:grpSpPr>
        <a:xfrm>
          <a:off x="0" y="0"/>
          <a:ext cx="0" cy="0"/>
          <a:chOff x="0" y="0"/>
          <a:chExt cx="0" cy="0"/>
        </a:xfrm>
      </p:grpSpPr>
      <p:sp>
        <p:nvSpPr>
          <p:cNvPr id="445" name="Google Shape;445;p48"/>
          <p:cNvSpPr>
            <a:spLocks noGrp="1"/>
          </p:cNvSpPr>
          <p:nvPr>
            <p:ph type="pic" idx="2"/>
          </p:nvPr>
        </p:nvSpPr>
        <p:spPr>
          <a:xfrm>
            <a:off x="4657725" y="95250"/>
            <a:ext cx="4362600" cy="2405100"/>
          </a:xfrm>
          <a:prstGeom prst="rect">
            <a:avLst/>
          </a:prstGeom>
          <a:solidFill>
            <a:srgbClr val="DBDDDD"/>
          </a:solidFill>
          <a:ln>
            <a:noFill/>
          </a:ln>
        </p:spPr>
      </p:sp>
      <p:sp>
        <p:nvSpPr>
          <p:cNvPr id="446" name="Google Shape;446;p48"/>
          <p:cNvSpPr>
            <a:spLocks noGrp="1"/>
          </p:cNvSpPr>
          <p:nvPr>
            <p:ph type="pic" idx="3"/>
          </p:nvPr>
        </p:nvSpPr>
        <p:spPr>
          <a:xfrm>
            <a:off x="4657725" y="2619971"/>
            <a:ext cx="4362600" cy="2405100"/>
          </a:xfrm>
          <a:prstGeom prst="rect">
            <a:avLst/>
          </a:prstGeom>
          <a:solidFill>
            <a:srgbClr val="DBDDDD"/>
          </a:solidFill>
          <a:ln>
            <a:noFill/>
          </a:ln>
        </p:spPr>
      </p:sp>
      <p:sp>
        <p:nvSpPr>
          <p:cNvPr id="447" name="Google Shape;447;p48"/>
          <p:cNvSpPr>
            <a:spLocks noGrp="1"/>
          </p:cNvSpPr>
          <p:nvPr>
            <p:ph type="pic" idx="4"/>
          </p:nvPr>
        </p:nvSpPr>
        <p:spPr>
          <a:xfrm>
            <a:off x="133350" y="95250"/>
            <a:ext cx="4362600" cy="2405100"/>
          </a:xfrm>
          <a:prstGeom prst="rect">
            <a:avLst/>
          </a:prstGeom>
          <a:solidFill>
            <a:srgbClr val="DBDDDD"/>
          </a:solidFill>
          <a:ln>
            <a:noFill/>
          </a:ln>
        </p:spPr>
      </p:sp>
      <p:sp>
        <p:nvSpPr>
          <p:cNvPr id="448" name="Google Shape;448;p48"/>
          <p:cNvSpPr txBox="1">
            <a:spLocks noGrp="1"/>
          </p:cNvSpPr>
          <p:nvPr>
            <p:ph type="ftr" idx="11"/>
          </p:nvPr>
        </p:nvSpPr>
        <p:spPr>
          <a:xfrm>
            <a:off x="800100" y="4676096"/>
            <a:ext cx="2477700" cy="273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49" name="Google Shape;449;p48"/>
          <p:cNvSpPr txBox="1">
            <a:spLocks noGrp="1"/>
          </p:cNvSpPr>
          <p:nvPr>
            <p:ph type="sldNum" idx="12"/>
          </p:nvPr>
        </p:nvSpPr>
        <p:spPr>
          <a:xfrm>
            <a:off x="513159" y="4676096"/>
            <a:ext cx="286800" cy="273900"/>
          </a:xfrm>
          <a:prstGeom prst="rect">
            <a:avLst/>
          </a:prstGeom>
          <a:noFill/>
          <a:ln>
            <a:noFill/>
          </a:ln>
        </p:spPr>
        <p:txBody>
          <a:bodyPr spcFirstLastPara="1" wrap="square" lIns="0" tIns="34275" rIns="0"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450" name="Google Shape;450;p48"/>
          <p:cNvSpPr>
            <a:spLocks noGrp="1"/>
          </p:cNvSpPr>
          <p:nvPr>
            <p:ph type="pic" idx="5"/>
          </p:nvPr>
        </p:nvSpPr>
        <p:spPr>
          <a:xfrm>
            <a:off x="133350" y="2619971"/>
            <a:ext cx="4362600" cy="2405100"/>
          </a:xfrm>
          <a:prstGeom prst="rect">
            <a:avLst/>
          </a:prstGeom>
          <a:solidFill>
            <a:srgbClr val="DBDDDD"/>
          </a:solidFill>
          <a:ln>
            <a:noFill/>
          </a:ln>
        </p:spPr>
      </p:sp>
      <p:sp>
        <p:nvSpPr>
          <p:cNvPr id="451" name="Google Shape;451;p48"/>
          <p:cNvSpPr txBox="1">
            <a:spLocks noGrp="1"/>
          </p:cNvSpPr>
          <p:nvPr>
            <p:ph type="body" idx="1"/>
          </p:nvPr>
        </p:nvSpPr>
        <p:spPr>
          <a:xfrm>
            <a:off x="7102673" y="-8752"/>
            <a:ext cx="2050200" cy="5164200"/>
          </a:xfrm>
          <a:prstGeom prst="rect">
            <a:avLst/>
          </a:prstGeom>
          <a:blipFill rotWithShape="1">
            <a:blip r:embed="rId2">
              <a:alphaModFix/>
            </a:blip>
            <a:stretch>
              <a:fillRect/>
            </a:stretch>
          </a:blipFill>
          <a:ln>
            <a:noFill/>
          </a:ln>
        </p:spPr>
        <p:txBody>
          <a:bodyPr spcFirstLastPara="1" wrap="square" lIns="0" tIns="34275" rIns="918000" bIns="34275" anchor="t" anchorCtr="0">
            <a:normAutofit/>
          </a:bodyPr>
          <a:lstStyle>
            <a:lvl1pPr marL="457200" lvl="0" indent="-228600" algn="l" rtl="0">
              <a:lnSpc>
                <a:spcPct val="100000"/>
              </a:lnSpc>
              <a:spcBef>
                <a:spcPts val="0"/>
              </a:spcBef>
              <a:spcAft>
                <a:spcPts val="0"/>
              </a:spcAft>
              <a:buSzPts val="700"/>
              <a:buFont typeface="Arial"/>
              <a:buNone/>
              <a:defRPr sz="700">
                <a:highlight>
                  <a:srgbClr val="E0B537"/>
                </a:highlight>
              </a:defRPr>
            </a:lvl1pPr>
            <a:lvl2pPr marL="914400" lvl="1" indent="-317500" algn="l" rtl="0">
              <a:lnSpc>
                <a:spcPct val="100000"/>
              </a:lnSpc>
              <a:spcBef>
                <a:spcPts val="900"/>
              </a:spcBef>
              <a:spcAft>
                <a:spcPts val="0"/>
              </a:spcAft>
              <a:buSzPts val="1400"/>
              <a:buChar char="•"/>
              <a:defRPr/>
            </a:lvl2pPr>
            <a:lvl3pPr marL="1371600" lvl="2" indent="-317500" algn="l" rtl="0">
              <a:lnSpc>
                <a:spcPct val="100000"/>
              </a:lnSpc>
              <a:spcBef>
                <a:spcPts val="900"/>
              </a:spcBef>
              <a:spcAft>
                <a:spcPts val="0"/>
              </a:spcAft>
              <a:buSzPts val="1400"/>
              <a:buChar char="‒"/>
              <a:defRPr/>
            </a:lvl3pPr>
            <a:lvl4pPr marL="1828800" lvl="3" indent="-317500" algn="l" rtl="0">
              <a:lnSpc>
                <a:spcPct val="100000"/>
              </a:lnSpc>
              <a:spcBef>
                <a:spcPts val="900"/>
              </a:spcBef>
              <a:spcAft>
                <a:spcPts val="0"/>
              </a:spcAft>
              <a:buSzPts val="1400"/>
              <a:buChar char="‒"/>
              <a:defRPr/>
            </a:lvl4pPr>
            <a:lvl5pPr marL="2286000" lvl="4" indent="-317500" algn="l" rtl="0">
              <a:lnSpc>
                <a:spcPct val="100000"/>
              </a:lnSpc>
              <a:spcBef>
                <a:spcPts val="900"/>
              </a:spcBef>
              <a:spcAft>
                <a:spcPts val="0"/>
              </a:spcAft>
              <a:buSzPts val="1400"/>
              <a:buChar char="‒"/>
              <a:defRPr/>
            </a:lvl5pPr>
            <a:lvl6pPr marL="2743200" lvl="5" indent="-317500" algn="l" rtl="0">
              <a:lnSpc>
                <a:spcPct val="90000"/>
              </a:lnSpc>
              <a:spcBef>
                <a:spcPts val="9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grpSp>
        <p:nvGrpSpPr>
          <p:cNvPr id="452" name="Google Shape;452;p48"/>
          <p:cNvGrpSpPr/>
          <p:nvPr/>
        </p:nvGrpSpPr>
        <p:grpSpPr>
          <a:xfrm>
            <a:off x="-1139185" y="0"/>
            <a:ext cx="936466" cy="2883026"/>
            <a:chOff x="-2206171" y="0"/>
            <a:chExt cx="1974000" cy="3614173"/>
          </a:xfrm>
        </p:grpSpPr>
        <p:sp>
          <p:nvSpPr>
            <p:cNvPr id="453" name="Google Shape;453;p48"/>
            <p:cNvSpPr/>
            <p:nvPr/>
          </p:nvSpPr>
          <p:spPr>
            <a:xfrm>
              <a:off x="-2206171" y="0"/>
              <a:ext cx="1974000" cy="2757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 sz="600" b="1">
                  <a:solidFill>
                    <a:schemeClr val="lt1"/>
                  </a:solidFill>
                  <a:latin typeface="Arial"/>
                  <a:ea typeface="Arial"/>
                  <a:cs typeface="Arial"/>
                  <a:sym typeface="Arial"/>
                </a:rPr>
                <a:t>TEMPLATE TIPS</a:t>
              </a:r>
              <a:endParaRPr sz="1100"/>
            </a:p>
          </p:txBody>
        </p:sp>
        <p:sp>
          <p:nvSpPr>
            <p:cNvPr id="454" name="Google Shape;454;p48"/>
            <p:cNvSpPr/>
            <p:nvPr/>
          </p:nvSpPr>
          <p:spPr>
            <a:xfrm>
              <a:off x="-2206171" y="275773"/>
              <a:ext cx="1974000" cy="3338400"/>
            </a:xfrm>
            <a:prstGeom prst="rect">
              <a:avLst/>
            </a:prstGeom>
            <a:solidFill>
              <a:schemeClr val="lt1"/>
            </a:solidFill>
            <a:ln>
              <a:noFill/>
            </a:ln>
          </p:spPr>
          <p:txBody>
            <a:bodyPr spcFirstLastPara="1" wrap="square" lIns="68575" tIns="81000" rIns="68575" bIns="34275" anchor="t" anchorCtr="0">
              <a:noAutofit/>
            </a:bodyPr>
            <a:lstStyle/>
            <a:p>
              <a:pPr marL="0" marR="0" lvl="0" indent="0" algn="l" rtl="0">
                <a:spcBef>
                  <a:spcPts val="0"/>
                </a:spcBef>
                <a:spcAft>
                  <a:spcPts val="0"/>
                </a:spcAft>
                <a:buNone/>
              </a:pPr>
              <a:r>
                <a:rPr lang="en" sz="700">
                  <a:solidFill>
                    <a:schemeClr val="dk1"/>
                  </a:solidFill>
                  <a:latin typeface="Arial"/>
                  <a:ea typeface="Arial"/>
                  <a:cs typeface="Arial"/>
                  <a:sym typeface="Arial"/>
                </a:rPr>
                <a:t>This slide uses a gradient placeholder on the right. Be careful when pasting text into this slide, or applying this layout to an existing layout, as text may automatically snap into the placeholder. If this happens, simply delete the text and reset the slide layout.</a:t>
              </a:r>
              <a:endParaRPr sz="1100"/>
            </a:p>
            <a:p>
              <a:pPr marL="0" marR="0" lvl="0" indent="0" algn="l" rtl="0">
                <a:spcBef>
                  <a:spcPts val="0"/>
                </a:spcBef>
                <a:spcAft>
                  <a:spcPts val="0"/>
                </a:spcAft>
                <a:buNone/>
              </a:pPr>
              <a:endParaRPr sz="700">
                <a:solidFill>
                  <a:schemeClr val="dk1"/>
                </a:solidFill>
                <a:latin typeface="Arial"/>
                <a:ea typeface="Arial"/>
                <a:cs typeface="Arial"/>
                <a:sym typeface="Arial"/>
              </a:endParaRPr>
            </a:p>
            <a:p>
              <a:pPr marL="0" marR="0" lvl="0" indent="0" algn="l" rtl="0">
                <a:spcBef>
                  <a:spcPts val="0"/>
                </a:spcBef>
                <a:spcAft>
                  <a:spcPts val="0"/>
                </a:spcAft>
                <a:buNone/>
              </a:pPr>
              <a:r>
                <a:rPr lang="en" sz="700">
                  <a:solidFill>
                    <a:schemeClr val="dk1"/>
                  </a:solidFill>
                  <a:latin typeface="Arial"/>
                  <a:ea typeface="Arial"/>
                  <a:cs typeface="Arial"/>
                  <a:sym typeface="Arial"/>
                </a:rPr>
                <a:t>To change pictures, right click the picture and select ‘change picture. </a:t>
              </a:r>
              <a:endParaRPr sz="1100"/>
            </a:p>
            <a:p>
              <a:pPr marL="0" marR="0" lvl="0" indent="0" algn="l" rtl="0">
                <a:spcBef>
                  <a:spcPts val="0"/>
                </a:spcBef>
                <a:spcAft>
                  <a:spcPts val="0"/>
                </a:spcAft>
                <a:buNone/>
              </a:pPr>
              <a:endParaRPr sz="700">
                <a:solidFill>
                  <a:schemeClr val="dk1"/>
                </a:solidFill>
                <a:latin typeface="Arial"/>
                <a:ea typeface="Arial"/>
                <a:cs typeface="Arial"/>
                <a:sym typeface="Arial"/>
              </a:endParaRPr>
            </a:p>
            <a:p>
              <a:pPr marL="0" marR="0" lvl="0" indent="0" algn="l" rtl="0">
                <a:spcBef>
                  <a:spcPts val="0"/>
                </a:spcBef>
                <a:spcAft>
                  <a:spcPts val="0"/>
                </a:spcAft>
                <a:buNone/>
              </a:pPr>
              <a:r>
                <a:rPr lang="en" sz="700">
                  <a:solidFill>
                    <a:schemeClr val="dk1"/>
                  </a:solidFill>
                  <a:latin typeface="Arial"/>
                  <a:ea typeface="Arial"/>
                  <a:cs typeface="Arial"/>
                  <a:sym typeface="Arial"/>
                </a:rPr>
                <a:t>Clicking reset under the home tab will reset the picture into the correct position.</a:t>
              </a:r>
              <a:endParaRPr sz="1100"/>
            </a:p>
            <a:p>
              <a:pPr marL="0" marR="0" lvl="0" indent="0" algn="l" rtl="0">
                <a:spcBef>
                  <a:spcPts val="0"/>
                </a:spcBef>
                <a:spcAft>
                  <a:spcPts val="0"/>
                </a:spcAft>
                <a:buNone/>
              </a:pPr>
              <a:endParaRPr sz="700">
                <a:solidFill>
                  <a:schemeClr val="dk1"/>
                </a:solidFill>
                <a:latin typeface="Arial"/>
                <a:ea typeface="Arial"/>
                <a:cs typeface="Arial"/>
                <a:sym typeface="Arial"/>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Do Not Use">
  <p:cSld name="Do Not Use">
    <p:spTree>
      <p:nvGrpSpPr>
        <p:cNvPr id="1" name="Shape 455"/>
        <p:cNvGrpSpPr/>
        <p:nvPr/>
      </p:nvGrpSpPr>
      <p:grpSpPr>
        <a:xfrm>
          <a:off x="0" y="0"/>
          <a:ext cx="0" cy="0"/>
          <a:chOff x="0" y="0"/>
          <a:chExt cx="0" cy="0"/>
        </a:xfrm>
      </p:grpSpPr>
      <p:sp>
        <p:nvSpPr>
          <p:cNvPr id="456" name="Google Shape;456;p49"/>
          <p:cNvSpPr/>
          <p:nvPr/>
        </p:nvSpPr>
        <p:spPr>
          <a:xfrm>
            <a:off x="0" y="0"/>
            <a:ext cx="9144000" cy="514350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57" name="Google Shape;457;p49"/>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58" name="Google Shape;458;p49"/>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
        <p:nvSpPr>
          <p:cNvPr id="459" name="Google Shape;459;p49"/>
          <p:cNvSpPr txBox="1"/>
          <p:nvPr/>
        </p:nvSpPr>
        <p:spPr>
          <a:xfrm>
            <a:off x="641732" y="1394505"/>
            <a:ext cx="7860600" cy="23781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5000" b="1">
                <a:solidFill>
                  <a:schemeClr val="lt1"/>
                </a:solidFill>
                <a:latin typeface="Arial"/>
                <a:ea typeface="Arial"/>
                <a:cs typeface="Arial"/>
                <a:sym typeface="Arial"/>
              </a:rPr>
              <a:t>DO NOT USE ANY LAYOUTS THAT APPEAR AFTER THIS LAYOUT</a:t>
            </a:r>
            <a:endParaRPr sz="5000" b="1">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8" Type="http://schemas.openxmlformats.org/officeDocument/2006/relationships/slideLayout" Target="../slideLayouts/slideLayout19.xml"/><Relationship Id="rId3"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514350" y="227375"/>
            <a:ext cx="6732900" cy="851100"/>
          </a:xfrm>
          <a:prstGeom prst="rect">
            <a:avLst/>
          </a:prstGeom>
          <a:noFill/>
          <a:ln>
            <a:noFill/>
          </a:ln>
        </p:spPr>
        <p:txBody>
          <a:bodyPr spcFirstLastPara="1" wrap="square" lIns="0" tIns="34275" rIns="68575" bIns="34275" anchor="ctr" anchorCtr="0">
            <a:normAutofit/>
          </a:bodyPr>
          <a:lstStyle>
            <a:lvl1pPr marR="0" lvl="0" algn="l" rtl="0">
              <a:lnSpc>
                <a:spcPct val="100000"/>
              </a:lnSpc>
              <a:spcBef>
                <a:spcPts val="0"/>
              </a:spcBef>
              <a:spcAft>
                <a:spcPts val="0"/>
              </a:spcAft>
              <a:buClr>
                <a:schemeClr val="dk1"/>
              </a:buClr>
              <a:buSzPts val="2100"/>
              <a:buFont typeface="Arial Black"/>
              <a:buNone/>
              <a:defRPr sz="2100" b="1" i="0" u="none" strike="noStrike" cap="none">
                <a:solidFill>
                  <a:schemeClr val="dk1"/>
                </a:solidFill>
                <a:latin typeface="Arial Black"/>
                <a:ea typeface="Arial Black"/>
                <a:cs typeface="Arial Black"/>
                <a:sym typeface="Arial Black"/>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514350" y="1285875"/>
            <a:ext cx="8115300" cy="3171000"/>
          </a:xfrm>
          <a:prstGeom prst="rect">
            <a:avLst/>
          </a:prstGeom>
          <a:noFill/>
          <a:ln>
            <a:noFill/>
          </a:ln>
        </p:spPr>
        <p:txBody>
          <a:bodyPr spcFirstLastPara="1" wrap="square" lIns="0" tIns="34275" rIns="68575" bIns="34275" anchor="t" anchorCtr="0">
            <a:normAutofit/>
          </a:bodyPr>
          <a:lstStyle>
            <a:lvl1pPr marL="457200" marR="0" lvl="0" indent="-317500" algn="l" rtl="0">
              <a:lnSpc>
                <a:spcPct val="100000"/>
              </a:lnSpc>
              <a:spcBef>
                <a:spcPts val="0"/>
              </a:spcBef>
              <a:spcAft>
                <a:spcPts val="0"/>
              </a:spcAft>
              <a:buClr>
                <a:schemeClr val="accent1"/>
              </a:buClr>
              <a:buSzPts val="1400"/>
              <a:buFont typeface="Arial"/>
              <a:buChar char="•"/>
              <a:defRPr sz="1400" b="0" i="0" u="none" strike="noStrike" cap="none">
                <a:solidFill>
                  <a:schemeClr val="dk1"/>
                </a:solidFill>
                <a:latin typeface="Arial"/>
                <a:ea typeface="Arial"/>
                <a:cs typeface="Arial"/>
                <a:sym typeface="Arial"/>
              </a:defRPr>
            </a:lvl1pPr>
            <a:lvl2pPr marL="914400" marR="0" lvl="1" indent="-304800" algn="l" rtl="0">
              <a:lnSpc>
                <a:spcPct val="100000"/>
              </a:lnSpc>
              <a:spcBef>
                <a:spcPts val="900"/>
              </a:spcBef>
              <a:spcAft>
                <a:spcPts val="0"/>
              </a:spcAft>
              <a:buClr>
                <a:schemeClr val="accent1"/>
              </a:buClr>
              <a:buSzPts val="1200"/>
              <a:buFont typeface="Arial"/>
              <a:buChar char="•"/>
              <a:defRPr sz="1200" b="0" i="0" u="none" strike="noStrike" cap="none">
                <a:solidFill>
                  <a:schemeClr val="dk1"/>
                </a:solidFill>
                <a:latin typeface="Arial"/>
                <a:ea typeface="Arial"/>
                <a:cs typeface="Arial"/>
                <a:sym typeface="Arial"/>
              </a:defRPr>
            </a:lvl2pPr>
            <a:lvl3pPr marL="1371600" marR="0" lvl="2" indent="-298450" algn="l" rtl="0">
              <a:lnSpc>
                <a:spcPct val="100000"/>
              </a:lnSpc>
              <a:spcBef>
                <a:spcPts val="900"/>
              </a:spcBef>
              <a:spcAft>
                <a:spcPts val="0"/>
              </a:spcAft>
              <a:buClr>
                <a:schemeClr val="accent1"/>
              </a:buClr>
              <a:buSzPts val="1100"/>
              <a:buFont typeface="Calibri"/>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900"/>
              </a:spcBef>
              <a:spcAft>
                <a:spcPts val="0"/>
              </a:spcAft>
              <a:buClr>
                <a:schemeClr val="accent1"/>
              </a:buClr>
              <a:buSzPts val="1100"/>
              <a:buFont typeface="Calibri"/>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900"/>
              </a:spcBef>
              <a:spcAft>
                <a:spcPts val="0"/>
              </a:spcAft>
              <a:buClr>
                <a:schemeClr val="accent1"/>
              </a:buClr>
              <a:buSzPts val="1100"/>
              <a:buFont typeface="Calibri"/>
              <a:buChar char="‒"/>
              <a:defRPr sz="1100" b="0" i="0" u="none" strike="noStrike" cap="none">
                <a:solidFill>
                  <a:schemeClr val="dk1"/>
                </a:solidFill>
                <a:latin typeface="Arial"/>
                <a:ea typeface="Arial"/>
                <a:cs typeface="Arial"/>
                <a:sym typeface="Arial"/>
              </a:defRPr>
            </a:lvl5pPr>
            <a:lvl6pPr marL="2743200" marR="0" lvl="5" indent="-317500" algn="l" rtl="0">
              <a:lnSpc>
                <a:spcPct val="90000"/>
              </a:lnSpc>
              <a:spcBef>
                <a:spcPts val="9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ftr" idx="11"/>
          </p:nvPr>
        </p:nvSpPr>
        <p:spPr>
          <a:xfrm>
            <a:off x="700088" y="4734521"/>
            <a:ext cx="2477700" cy="156900"/>
          </a:xfrm>
          <a:prstGeom prst="rect">
            <a:avLst/>
          </a:prstGeom>
          <a:noFill/>
          <a:ln w="9525" cap="flat" cmpd="sng">
            <a:solidFill>
              <a:schemeClr val="lt2"/>
            </a:solidFill>
            <a:prstDash val="solid"/>
            <a:round/>
            <a:headEnd type="none" w="sm" len="sm"/>
            <a:tailEnd type="none" w="sm" len="sm"/>
          </a:ln>
        </p:spPr>
        <p:txBody>
          <a:bodyPr spcFirstLastPara="1" wrap="square" lIns="68575" tIns="34275" rIns="68575" bIns="34275" anchor="ctr" anchorCtr="0">
            <a:noAutofit/>
          </a:bodyPr>
          <a:lstStyle>
            <a:lvl1pPr marR="0" lvl="0" algn="l" rtl="0">
              <a:spcBef>
                <a:spcPts val="0"/>
              </a:spcBef>
              <a:spcAft>
                <a:spcPts val="0"/>
              </a:spcAft>
              <a:buSzPts val="1100"/>
              <a:buNone/>
              <a:defRPr sz="800" b="0" i="0" u="none" strike="noStrike" cap="none">
                <a:solidFill>
                  <a:schemeClr val="dk2"/>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4" name="Google Shape;54;p13"/>
          <p:cNvSpPr txBox="1">
            <a:spLocks noGrp="1"/>
          </p:cNvSpPr>
          <p:nvPr>
            <p:ph type="sldNum" idx="12"/>
          </p:nvPr>
        </p:nvSpPr>
        <p:spPr>
          <a:xfrm>
            <a:off x="513158" y="4676096"/>
            <a:ext cx="186900" cy="273900"/>
          </a:xfrm>
          <a:prstGeom prst="rect">
            <a:avLst/>
          </a:prstGeom>
          <a:noFill/>
          <a:ln>
            <a:noFill/>
          </a:ln>
        </p:spPr>
        <p:txBody>
          <a:bodyPr spcFirstLastPara="1" wrap="square" lIns="0" tIns="34275" rIns="0" bIns="34275" anchor="ctr" anchorCtr="0">
            <a:noAutofit/>
          </a:bodyPr>
          <a:lstStyle>
            <a:lvl1pPr marL="0" marR="0" lvl="0" indent="0" algn="l" rtl="0">
              <a:spcBef>
                <a:spcPts val="0"/>
              </a:spcBef>
              <a:buNone/>
              <a:defRPr sz="800" b="0" i="0" u="none" strike="noStrike" cap="none">
                <a:solidFill>
                  <a:schemeClr val="dk2"/>
                </a:solidFill>
                <a:latin typeface="Arial"/>
                <a:ea typeface="Arial"/>
                <a:cs typeface="Arial"/>
                <a:sym typeface="Arial"/>
              </a:defRPr>
            </a:lvl1pPr>
            <a:lvl2pPr marL="0" marR="0" lvl="1" indent="0" algn="l" rtl="0">
              <a:spcBef>
                <a:spcPts val="0"/>
              </a:spcBef>
              <a:buNone/>
              <a:defRPr sz="800" b="0" i="0" u="none" strike="noStrike" cap="none">
                <a:solidFill>
                  <a:schemeClr val="dk2"/>
                </a:solidFill>
                <a:latin typeface="Arial"/>
                <a:ea typeface="Arial"/>
                <a:cs typeface="Arial"/>
                <a:sym typeface="Arial"/>
              </a:defRPr>
            </a:lvl2pPr>
            <a:lvl3pPr marL="0" marR="0" lvl="2" indent="0" algn="l" rtl="0">
              <a:spcBef>
                <a:spcPts val="0"/>
              </a:spcBef>
              <a:buNone/>
              <a:defRPr sz="800" b="0" i="0" u="none" strike="noStrike" cap="none">
                <a:solidFill>
                  <a:schemeClr val="dk2"/>
                </a:solidFill>
                <a:latin typeface="Arial"/>
                <a:ea typeface="Arial"/>
                <a:cs typeface="Arial"/>
                <a:sym typeface="Arial"/>
              </a:defRPr>
            </a:lvl3pPr>
            <a:lvl4pPr marL="0" marR="0" lvl="3" indent="0" algn="l" rtl="0">
              <a:spcBef>
                <a:spcPts val="0"/>
              </a:spcBef>
              <a:buNone/>
              <a:defRPr sz="800" b="0" i="0" u="none" strike="noStrike" cap="none">
                <a:solidFill>
                  <a:schemeClr val="dk2"/>
                </a:solidFill>
                <a:latin typeface="Arial"/>
                <a:ea typeface="Arial"/>
                <a:cs typeface="Arial"/>
                <a:sym typeface="Arial"/>
              </a:defRPr>
            </a:lvl4pPr>
            <a:lvl5pPr marL="0" marR="0" lvl="4" indent="0" algn="l" rtl="0">
              <a:spcBef>
                <a:spcPts val="0"/>
              </a:spcBef>
              <a:buNone/>
              <a:defRPr sz="800" b="0" i="0" u="none" strike="noStrike" cap="none">
                <a:solidFill>
                  <a:schemeClr val="dk2"/>
                </a:solidFill>
                <a:latin typeface="Arial"/>
                <a:ea typeface="Arial"/>
                <a:cs typeface="Arial"/>
                <a:sym typeface="Arial"/>
              </a:defRPr>
            </a:lvl5pPr>
            <a:lvl6pPr marL="0" marR="0" lvl="5" indent="0" algn="l" rtl="0">
              <a:spcBef>
                <a:spcPts val="0"/>
              </a:spcBef>
              <a:buNone/>
              <a:defRPr sz="800" b="0" i="0" u="none" strike="noStrike" cap="none">
                <a:solidFill>
                  <a:schemeClr val="dk2"/>
                </a:solidFill>
                <a:latin typeface="Arial"/>
                <a:ea typeface="Arial"/>
                <a:cs typeface="Arial"/>
                <a:sym typeface="Arial"/>
              </a:defRPr>
            </a:lvl6pPr>
            <a:lvl7pPr marL="0" marR="0" lvl="6" indent="0" algn="l" rtl="0">
              <a:spcBef>
                <a:spcPts val="0"/>
              </a:spcBef>
              <a:buNone/>
              <a:defRPr sz="800" b="0" i="0" u="none" strike="noStrike" cap="none">
                <a:solidFill>
                  <a:schemeClr val="dk2"/>
                </a:solidFill>
                <a:latin typeface="Arial"/>
                <a:ea typeface="Arial"/>
                <a:cs typeface="Arial"/>
                <a:sym typeface="Arial"/>
              </a:defRPr>
            </a:lvl7pPr>
            <a:lvl8pPr marL="0" marR="0" lvl="7" indent="0" algn="l" rtl="0">
              <a:spcBef>
                <a:spcPts val="0"/>
              </a:spcBef>
              <a:buNone/>
              <a:defRPr sz="800" b="0" i="0" u="none" strike="noStrike" cap="none">
                <a:solidFill>
                  <a:schemeClr val="dk2"/>
                </a:solidFill>
                <a:latin typeface="Arial"/>
                <a:ea typeface="Arial"/>
                <a:cs typeface="Arial"/>
                <a:sym typeface="Arial"/>
              </a:defRPr>
            </a:lvl8pPr>
            <a:lvl9pPr marL="0" marR="0" lvl="8" indent="0" algn="l" rtl="0">
              <a:spcBef>
                <a:spcPts val="0"/>
              </a:spcBef>
              <a:buNone/>
              <a:defRPr sz="800" b="0" i="0" u="none" strike="noStrike" cap="none">
                <a:solidFill>
                  <a:schemeClr val="dk2"/>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15:clr>
            <a:srgbClr val="F26B43"/>
          </p15:clr>
        </p15:guide>
        <p15:guide id="2" pos="5760">
          <p15:clr>
            <a:srgbClr val="F26B43"/>
          </p15:clr>
        </p15:guide>
        <p15:guide id="3" pos="324">
          <p15:clr>
            <a:srgbClr val="F26B43"/>
          </p15:clr>
        </p15:guide>
        <p15:guide id="4" pos="647">
          <p15:clr>
            <a:srgbClr val="F26B43"/>
          </p15:clr>
        </p15:guide>
        <p15:guide id="5" pos="758">
          <p15:clr>
            <a:srgbClr val="F26B43"/>
          </p15:clr>
        </p15:guide>
        <p15:guide id="6" pos="1082">
          <p15:clr>
            <a:srgbClr val="F26B43"/>
          </p15:clr>
        </p15:guide>
        <p15:guide id="7" pos="1194">
          <p15:clr>
            <a:srgbClr val="F26B43"/>
          </p15:clr>
        </p15:guide>
        <p15:guide id="8" pos="1517">
          <p15:clr>
            <a:srgbClr val="F26B43"/>
          </p15:clr>
        </p15:guide>
        <p15:guide id="9" pos="1630">
          <p15:clr>
            <a:srgbClr val="F26B43"/>
          </p15:clr>
        </p15:guide>
        <p15:guide id="10" pos="1953">
          <p15:clr>
            <a:srgbClr val="F26B43"/>
          </p15:clr>
        </p15:guide>
        <p15:guide id="11" pos="2065">
          <p15:clr>
            <a:srgbClr val="F26B43"/>
          </p15:clr>
        </p15:guide>
        <p15:guide id="12" pos="2388">
          <p15:clr>
            <a:srgbClr val="F26B43"/>
          </p15:clr>
        </p15:guide>
        <p15:guide id="13" pos="2523">
          <p15:clr>
            <a:srgbClr val="F26B43"/>
          </p15:clr>
        </p15:guide>
        <p15:guide id="14" pos="2824">
          <p15:clr>
            <a:srgbClr val="F26B43"/>
          </p15:clr>
        </p15:guide>
        <p15:guide id="15" pos="2935">
          <p15:clr>
            <a:srgbClr val="F26B43"/>
          </p15:clr>
        </p15:guide>
        <p15:guide id="16" pos="3259">
          <p15:clr>
            <a:srgbClr val="F26B43"/>
          </p15:clr>
        </p15:guide>
        <p15:guide id="17" pos="3371">
          <p15:clr>
            <a:srgbClr val="F26B43"/>
          </p15:clr>
        </p15:guide>
        <p15:guide id="18" pos="3695">
          <p15:clr>
            <a:srgbClr val="F26B43"/>
          </p15:clr>
        </p15:guide>
        <p15:guide id="19" pos="3806">
          <p15:clr>
            <a:srgbClr val="F26B43"/>
          </p15:clr>
        </p15:guide>
        <p15:guide id="20" pos="4129">
          <p15:clr>
            <a:srgbClr val="F26B43"/>
          </p15:clr>
        </p15:guide>
        <p15:guide id="21" pos="4242">
          <p15:clr>
            <a:srgbClr val="F26B43"/>
          </p15:clr>
        </p15:guide>
        <p15:guide id="22" pos="4565">
          <p15:clr>
            <a:srgbClr val="F26B43"/>
          </p15:clr>
        </p15:guide>
        <p15:guide id="23" pos="4677">
          <p15:clr>
            <a:srgbClr val="F26B43"/>
          </p15:clr>
        </p15:guide>
        <p15:guide id="24" pos="5000">
          <p15:clr>
            <a:srgbClr val="F26B43"/>
          </p15:clr>
        </p15:guide>
        <p15:guide id="25" pos="5113">
          <p15:clr>
            <a:srgbClr val="F26B43"/>
          </p15:clr>
        </p15:guide>
        <p15:guide id="26" pos="5436">
          <p15:clr>
            <a:srgbClr val="F26B43"/>
          </p15:clr>
        </p15:guide>
        <p15:guide id="27" orient="horz">
          <p15:clr>
            <a:srgbClr val="F26B43"/>
          </p15:clr>
        </p15:guide>
        <p15:guide id="28" orient="horz" pos="3240">
          <p15:clr>
            <a:srgbClr val="F26B43"/>
          </p15:clr>
        </p15:guide>
        <p15:guide id="29" orient="horz" pos="810">
          <p15:clr>
            <a:srgbClr val="F26B43"/>
          </p15:clr>
        </p15:guide>
        <p15:guide id="30" orient="horz" pos="1212">
          <p15:clr>
            <a:srgbClr val="F26B43"/>
          </p15:clr>
        </p15:guide>
        <p15:guide id="31" orient="horz" pos="1337">
          <p15:clr>
            <a:srgbClr val="F26B43"/>
          </p15:clr>
        </p15:guide>
        <p15:guide id="32" orient="horz" pos="1753">
          <p15:clr>
            <a:srgbClr val="F26B43"/>
          </p15:clr>
        </p15:guide>
        <p15:guide id="33" orient="horz" pos="1865">
          <p15:clr>
            <a:srgbClr val="F26B43"/>
          </p15:clr>
        </p15:guide>
        <p15:guide id="34" orient="horz" pos="2280">
          <p15:clr>
            <a:srgbClr val="F26B43"/>
          </p15:clr>
        </p15:guide>
        <p15:guide id="35" orient="horz" pos="2393">
          <p15:clr>
            <a:srgbClr val="F26B43"/>
          </p15:clr>
        </p15:guide>
        <p15:guide id="36" orient="horz" pos="28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0"/>
          <p:cNvSpPr txBox="1"/>
          <p:nvPr/>
        </p:nvSpPr>
        <p:spPr>
          <a:xfrm>
            <a:off x="2030990" y="1701302"/>
            <a:ext cx="5082000" cy="1338000"/>
          </a:xfrm>
          <a:prstGeom prst="rect">
            <a:avLst/>
          </a:prstGeom>
          <a:noFill/>
          <a:ln>
            <a:noFill/>
          </a:ln>
        </p:spPr>
        <p:txBody>
          <a:bodyPr spcFirstLastPara="1" wrap="square" lIns="68575" tIns="34275" rIns="68575" bIns="34275" anchor="t" anchorCtr="0">
            <a:normAutofit/>
          </a:bodyPr>
          <a:lstStyle/>
          <a:p>
            <a:pPr marL="0" marR="0" lvl="0" indent="0" algn="ctr" rtl="0">
              <a:lnSpc>
                <a:spcPct val="100000"/>
              </a:lnSpc>
              <a:spcBef>
                <a:spcPts val="0"/>
              </a:spcBef>
              <a:spcAft>
                <a:spcPts val="0"/>
              </a:spcAft>
              <a:buClr>
                <a:srgbClr val="A41F35"/>
              </a:buClr>
              <a:buSzPts val="3000"/>
              <a:buFont typeface="Quattrocento Sans"/>
              <a:buNone/>
            </a:pPr>
            <a:r>
              <a:rPr lang="en" sz="3000" b="1" dirty="0">
                <a:solidFill>
                  <a:srgbClr val="A41F35"/>
                </a:solidFill>
                <a:latin typeface="Quattrocento Sans"/>
                <a:ea typeface="Quattrocento Sans"/>
                <a:cs typeface="Quattrocento Sans"/>
                <a:sym typeface="Quattrocento Sans"/>
              </a:rPr>
              <a:t>Optimal MBTA </a:t>
            </a:r>
          </a:p>
          <a:p>
            <a:pPr marL="0" marR="0" lvl="0" indent="0" algn="ctr" rtl="0">
              <a:lnSpc>
                <a:spcPct val="100000"/>
              </a:lnSpc>
              <a:spcBef>
                <a:spcPts val="0"/>
              </a:spcBef>
              <a:spcAft>
                <a:spcPts val="0"/>
              </a:spcAft>
              <a:buClr>
                <a:srgbClr val="A41F35"/>
              </a:buClr>
              <a:buSzPts val="3000"/>
              <a:buFont typeface="Quattrocento Sans"/>
              <a:buNone/>
            </a:pPr>
            <a:r>
              <a:rPr lang="en" sz="3000" b="1" dirty="0">
                <a:solidFill>
                  <a:srgbClr val="A41F35"/>
                </a:solidFill>
                <a:latin typeface="Quattrocento Sans"/>
                <a:ea typeface="Quattrocento Sans"/>
                <a:cs typeface="Quattrocento Sans"/>
                <a:sym typeface="Quattrocento Sans"/>
              </a:rPr>
              <a:t>Bus Stops Selection</a:t>
            </a:r>
            <a:endParaRPr sz="3000" b="1" dirty="0">
              <a:solidFill>
                <a:schemeClr val="accent2"/>
              </a:solidFill>
              <a:latin typeface="Quattrocento Sans"/>
              <a:ea typeface="Quattrocento Sans"/>
              <a:cs typeface="Quattrocento Sans"/>
              <a:sym typeface="Quattrocento Sans"/>
            </a:endParaRPr>
          </a:p>
        </p:txBody>
      </p:sp>
      <p:sp>
        <p:nvSpPr>
          <p:cNvPr id="465" name="Google Shape;465;p50"/>
          <p:cNvSpPr txBox="1"/>
          <p:nvPr/>
        </p:nvSpPr>
        <p:spPr>
          <a:xfrm>
            <a:off x="1679400" y="3035250"/>
            <a:ext cx="5785200" cy="6699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accent1"/>
              </a:buClr>
              <a:buSzPts val="1400"/>
              <a:buFont typeface="Arial"/>
              <a:buNone/>
            </a:pPr>
            <a:r>
              <a:rPr lang="en" sz="1500" b="1">
                <a:solidFill>
                  <a:schemeClr val="dk1"/>
                </a:solidFill>
                <a:latin typeface="Quattrocento Sans"/>
                <a:ea typeface="Quattrocento Sans"/>
                <a:cs typeface="Quattrocento Sans"/>
                <a:sym typeface="Quattrocento Sans"/>
              </a:rPr>
              <a:t>Hayden Ratliff (hratliff@mit.edu), Maxime Wolf (maximew@mit.edu)</a:t>
            </a:r>
            <a:endParaRPr sz="15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900"/>
              </a:spcBef>
              <a:spcAft>
                <a:spcPts val="0"/>
              </a:spcAft>
              <a:buClr>
                <a:schemeClr val="accent1"/>
              </a:buClr>
              <a:buSzPts val="1400"/>
              <a:buFont typeface="Arial"/>
              <a:buNone/>
            </a:pPr>
            <a:r>
              <a:rPr lang="en" sz="1500">
                <a:solidFill>
                  <a:schemeClr val="dk1"/>
                </a:solidFill>
                <a:latin typeface="Quattrocento Sans"/>
                <a:ea typeface="Quattrocento Sans"/>
                <a:cs typeface="Quattrocento Sans"/>
                <a:sym typeface="Quattrocento Sans"/>
              </a:rPr>
              <a:t>December 12, 2023</a:t>
            </a:r>
            <a:endParaRPr sz="1500" b="0" i="0" u="none" strike="noStrike" cap="none">
              <a:solidFill>
                <a:schemeClr val="dk1"/>
              </a:solidFill>
              <a:latin typeface="Quattrocento Sans"/>
              <a:ea typeface="Quattrocento Sans"/>
              <a:cs typeface="Quattrocento Sans"/>
              <a:sym typeface="Quattrocento Sans"/>
            </a:endParaRPr>
          </a:p>
          <a:p>
            <a:pPr marL="0" marR="0" lvl="0" indent="0" algn="ctr" rtl="0">
              <a:lnSpc>
                <a:spcPct val="100000"/>
              </a:lnSpc>
              <a:spcBef>
                <a:spcPts val="900"/>
              </a:spcBef>
              <a:spcAft>
                <a:spcPts val="0"/>
              </a:spcAft>
              <a:buClr>
                <a:schemeClr val="accent1"/>
              </a:buClr>
              <a:buSzPts val="1400"/>
              <a:buFont typeface="Arial"/>
              <a:buNone/>
            </a:pPr>
            <a:endParaRPr sz="1500" b="0" i="0" u="none" strike="noStrike" cap="none">
              <a:solidFill>
                <a:schemeClr val="dk1"/>
              </a:solidFill>
              <a:latin typeface="Quattrocento Sans"/>
              <a:ea typeface="Quattrocento Sans"/>
              <a:cs typeface="Quattrocento Sans"/>
              <a:sym typeface="Quattrocento Sans"/>
            </a:endParaRPr>
          </a:p>
        </p:txBody>
      </p:sp>
      <p:sp>
        <p:nvSpPr>
          <p:cNvPr id="466" name="Google Shape;466;p50"/>
          <p:cNvSpPr/>
          <p:nvPr/>
        </p:nvSpPr>
        <p:spPr>
          <a:xfrm flipH="1">
            <a:off x="6760802" y="0"/>
            <a:ext cx="2383198" cy="1617821"/>
          </a:xfrm>
          <a:custGeom>
            <a:avLst/>
            <a:gdLst/>
            <a:ahLst/>
            <a:cxnLst/>
            <a:rect l="l" t="t" r="r" b="b"/>
            <a:pathLst>
              <a:path w="2715895" h="1638300" extrusionOk="0">
                <a:moveTo>
                  <a:pt x="2715549" y="0"/>
                </a:moveTo>
                <a:lnTo>
                  <a:pt x="0" y="0"/>
                </a:lnTo>
                <a:lnTo>
                  <a:pt x="0" y="670987"/>
                </a:lnTo>
                <a:lnTo>
                  <a:pt x="1008126" y="1638300"/>
                </a:lnTo>
                <a:lnTo>
                  <a:pt x="2715549" y="0"/>
                </a:lnTo>
                <a:close/>
              </a:path>
            </a:pathLst>
          </a:custGeom>
          <a:solidFill>
            <a:srgbClr val="555759"/>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67" name="Google Shape;467;p50"/>
          <p:cNvSpPr/>
          <p:nvPr/>
        </p:nvSpPr>
        <p:spPr>
          <a:xfrm rot="10800000" flipH="1">
            <a:off x="-365759" y="3409299"/>
            <a:ext cx="2844900" cy="1740694"/>
          </a:xfrm>
          <a:custGeom>
            <a:avLst/>
            <a:gdLst/>
            <a:ahLst/>
            <a:cxnLst/>
            <a:rect l="l" t="t" r="r" b="b"/>
            <a:pathLst>
              <a:path w="2715895" h="1638300" extrusionOk="0">
                <a:moveTo>
                  <a:pt x="2715549" y="0"/>
                </a:moveTo>
                <a:lnTo>
                  <a:pt x="0" y="0"/>
                </a:lnTo>
                <a:lnTo>
                  <a:pt x="0" y="670987"/>
                </a:lnTo>
                <a:lnTo>
                  <a:pt x="1008126" y="1638300"/>
                </a:lnTo>
                <a:lnTo>
                  <a:pt x="2715549" y="0"/>
                </a:lnTo>
                <a:close/>
              </a:path>
            </a:pathLst>
          </a:custGeom>
          <a:solidFill>
            <a:schemeClr val="accen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400">
              <a:solidFill>
                <a:schemeClr val="dk1"/>
              </a:solidFill>
              <a:latin typeface="Arial"/>
              <a:ea typeface="Arial"/>
              <a:cs typeface="Arial"/>
              <a:sym typeface="Arial"/>
            </a:endParaRPr>
          </a:p>
        </p:txBody>
      </p:sp>
      <p:sp>
        <p:nvSpPr>
          <p:cNvPr id="468" name="Google Shape;468;p50"/>
          <p:cNvSpPr/>
          <p:nvPr/>
        </p:nvSpPr>
        <p:spPr>
          <a:xfrm flipH="1">
            <a:off x="-27622" y="3792680"/>
            <a:ext cx="2519363" cy="1741646"/>
          </a:xfrm>
          <a:custGeom>
            <a:avLst/>
            <a:gdLst/>
            <a:ahLst/>
            <a:cxnLst/>
            <a:rect l="l" t="t" r="r" b="b"/>
            <a:pathLst>
              <a:path w="3359150" h="2322195" extrusionOk="0">
                <a:moveTo>
                  <a:pt x="0" y="2321812"/>
                </a:moveTo>
                <a:lnTo>
                  <a:pt x="2419505" y="0"/>
                </a:lnTo>
                <a:lnTo>
                  <a:pt x="3359051" y="901609"/>
                </a:lnTo>
              </a:path>
            </a:pathLst>
          </a:custGeom>
          <a:noFill/>
          <a:ln w="57150" cap="flat" cmpd="sng">
            <a:solidFill>
              <a:srgbClr val="8A8C8C"/>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400">
              <a:solidFill>
                <a:srgbClr val="FAD209"/>
              </a:solidFill>
              <a:latin typeface="Arial"/>
              <a:ea typeface="Arial"/>
              <a:cs typeface="Arial"/>
              <a:sym typeface="Arial"/>
            </a:endParaRPr>
          </a:p>
        </p:txBody>
      </p:sp>
      <p:grpSp>
        <p:nvGrpSpPr>
          <p:cNvPr id="469" name="Google Shape;469;p50"/>
          <p:cNvGrpSpPr/>
          <p:nvPr/>
        </p:nvGrpSpPr>
        <p:grpSpPr>
          <a:xfrm>
            <a:off x="1268385" y="5283433"/>
            <a:ext cx="1981635" cy="1674450"/>
            <a:chOff x="4436050" y="2312760"/>
            <a:chExt cx="2642180" cy="2232600"/>
          </a:xfrm>
        </p:grpSpPr>
        <p:sp>
          <p:nvSpPr>
            <p:cNvPr id="470" name="Google Shape;470;p50"/>
            <p:cNvSpPr/>
            <p:nvPr/>
          </p:nvSpPr>
          <p:spPr>
            <a:xfrm>
              <a:off x="4436050" y="2312760"/>
              <a:ext cx="430800" cy="2232600"/>
            </a:xfrm>
            <a:prstGeom prst="rect">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71" name="Google Shape;471;p50"/>
            <p:cNvSpPr/>
            <p:nvPr/>
          </p:nvSpPr>
          <p:spPr>
            <a:xfrm>
              <a:off x="4436050" y="2473988"/>
              <a:ext cx="215400" cy="20712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72" name="Google Shape;472;p50"/>
            <p:cNvSpPr/>
            <p:nvPr/>
          </p:nvSpPr>
          <p:spPr>
            <a:xfrm>
              <a:off x="4866930" y="2312760"/>
              <a:ext cx="2211300" cy="1910100"/>
            </a:xfrm>
            <a:prstGeom prst="rtTriangle">
              <a:avLst/>
            </a:prstGeom>
            <a:solidFill>
              <a:schemeClr val="accen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73" name="Google Shape;473;p50"/>
            <p:cNvSpPr/>
            <p:nvPr/>
          </p:nvSpPr>
          <p:spPr>
            <a:xfrm>
              <a:off x="4651490" y="2468959"/>
              <a:ext cx="2211300" cy="1910100"/>
            </a:xfrm>
            <a:prstGeom prst="rtTriangle">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474" name="Google Shape;474;p50"/>
            <p:cNvSpPr/>
            <p:nvPr/>
          </p:nvSpPr>
          <p:spPr>
            <a:xfrm>
              <a:off x="4436050" y="2635217"/>
              <a:ext cx="2211300" cy="1910100"/>
            </a:xfrm>
            <a:prstGeom prst="rtTriangle">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dk1"/>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51"/>
          <p:cNvSpPr txBox="1">
            <a:spLocks noGrp="1"/>
          </p:cNvSpPr>
          <p:nvPr>
            <p:ph type="title"/>
          </p:nvPr>
        </p:nvSpPr>
        <p:spPr>
          <a:xfrm>
            <a:off x="514350" y="227375"/>
            <a:ext cx="6732900" cy="851100"/>
          </a:xfrm>
          <a:prstGeom prst="rect">
            <a:avLst/>
          </a:prstGeom>
          <a:noFill/>
          <a:ln>
            <a:noFill/>
          </a:ln>
        </p:spPr>
        <p:txBody>
          <a:bodyPr spcFirstLastPara="1" wrap="square" lIns="0" tIns="34275" rIns="68575" bIns="34275" anchor="ctr" anchorCtr="0">
            <a:normAutofit/>
          </a:bodyPr>
          <a:lstStyle/>
          <a:p>
            <a:pPr marL="0" lvl="0" indent="0" algn="l" rtl="0">
              <a:lnSpc>
                <a:spcPct val="100000"/>
              </a:lnSpc>
              <a:spcBef>
                <a:spcPts val="0"/>
              </a:spcBef>
              <a:spcAft>
                <a:spcPts val="0"/>
              </a:spcAft>
              <a:buClr>
                <a:schemeClr val="accent1"/>
              </a:buClr>
              <a:buSzPts val="2100"/>
              <a:buFont typeface="Quattrocento Sans"/>
              <a:buNone/>
            </a:pPr>
            <a:r>
              <a:rPr lang="en">
                <a:solidFill>
                  <a:schemeClr val="accent1"/>
                </a:solidFill>
                <a:latin typeface="Quattrocento Sans"/>
                <a:ea typeface="Quattrocento Sans"/>
                <a:cs typeface="Quattrocento Sans"/>
                <a:sym typeface="Quattrocento Sans"/>
              </a:rPr>
              <a:t>Motivation &amp; Introduction</a:t>
            </a:r>
            <a:endParaRPr>
              <a:solidFill>
                <a:schemeClr val="accent1"/>
              </a:solidFill>
            </a:endParaRPr>
          </a:p>
        </p:txBody>
      </p:sp>
      <p:grpSp>
        <p:nvGrpSpPr>
          <p:cNvPr id="480" name="Google Shape;480;p51"/>
          <p:cNvGrpSpPr/>
          <p:nvPr/>
        </p:nvGrpSpPr>
        <p:grpSpPr>
          <a:xfrm>
            <a:off x="4942000" y="652124"/>
            <a:ext cx="2806861" cy="4350913"/>
            <a:chOff x="4572000" y="317787"/>
            <a:chExt cx="2806861" cy="4350913"/>
          </a:xfrm>
        </p:grpSpPr>
        <p:pic>
          <p:nvPicPr>
            <p:cNvPr id="481" name="Google Shape;481;p51"/>
            <p:cNvPicPr preferRelativeResize="0"/>
            <p:nvPr/>
          </p:nvPicPr>
          <p:blipFill>
            <a:blip r:embed="rId3">
              <a:alphaModFix/>
            </a:blip>
            <a:stretch>
              <a:fillRect/>
            </a:stretch>
          </p:blipFill>
          <p:spPr>
            <a:xfrm>
              <a:off x="4572000" y="317787"/>
              <a:ext cx="2806861" cy="3760225"/>
            </a:xfrm>
            <a:prstGeom prst="rect">
              <a:avLst/>
            </a:prstGeom>
            <a:noFill/>
            <a:ln>
              <a:noFill/>
            </a:ln>
          </p:spPr>
        </p:pic>
        <p:sp>
          <p:nvSpPr>
            <p:cNvPr id="482" name="Google Shape;482;p51"/>
            <p:cNvSpPr txBox="1"/>
            <p:nvPr/>
          </p:nvSpPr>
          <p:spPr>
            <a:xfrm>
              <a:off x="5123075" y="4078000"/>
              <a:ext cx="1838700" cy="59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dk2"/>
                  </a:solidFill>
                  <a:latin typeface="Quattrocento Sans"/>
                  <a:ea typeface="Quattrocento Sans"/>
                  <a:cs typeface="Quattrocento Sans"/>
                  <a:sym typeface="Quattrocento Sans"/>
                </a:rPr>
                <a:t>MBTA’s Bus Route 1</a:t>
              </a:r>
              <a:endParaRPr sz="1100">
                <a:solidFill>
                  <a:schemeClr val="dk2"/>
                </a:solidFill>
                <a:latin typeface="Quattrocento Sans"/>
                <a:ea typeface="Quattrocento Sans"/>
                <a:cs typeface="Quattrocento Sans"/>
                <a:sym typeface="Quattrocento Sans"/>
              </a:endParaRPr>
            </a:p>
          </p:txBody>
        </p:sp>
      </p:grpSp>
      <p:sp>
        <p:nvSpPr>
          <p:cNvPr id="483" name="Google Shape;483;p51"/>
          <p:cNvSpPr txBox="1"/>
          <p:nvPr/>
        </p:nvSpPr>
        <p:spPr>
          <a:xfrm>
            <a:off x="535750" y="1230600"/>
            <a:ext cx="3745800" cy="310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Font typeface="Arial"/>
              <a:buNone/>
            </a:pPr>
            <a:r>
              <a:rPr lang="en" sz="1800" b="1" dirty="0">
                <a:solidFill>
                  <a:schemeClr val="dk1"/>
                </a:solidFill>
                <a:latin typeface="Quattrocento Sans"/>
                <a:ea typeface="Quattrocento Sans"/>
                <a:cs typeface="Quattrocento Sans"/>
                <a:sym typeface="Quattrocento Sans"/>
              </a:rPr>
              <a:t>Boston has lots of bus routes…</a:t>
            </a:r>
            <a:endParaRPr sz="1800" b="1" dirty="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Clr>
                <a:srgbClr val="000000"/>
              </a:buClr>
              <a:buFont typeface="Arial"/>
              <a:buNone/>
            </a:pPr>
            <a:endParaRPr sz="1800" b="1" dirty="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Clr>
                <a:srgbClr val="000000"/>
              </a:buClr>
              <a:buFont typeface="Arial"/>
              <a:buNone/>
            </a:pPr>
            <a:endParaRPr sz="1800" b="1" dirty="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Clr>
                <a:srgbClr val="000000"/>
              </a:buClr>
              <a:buFont typeface="Arial"/>
              <a:buNone/>
            </a:pPr>
            <a:r>
              <a:rPr lang="en" sz="1800" dirty="0">
                <a:solidFill>
                  <a:schemeClr val="dk1"/>
                </a:solidFill>
                <a:latin typeface="Quattrocento Sans"/>
                <a:ea typeface="Quattrocento Sans"/>
                <a:cs typeface="Quattrocento Sans"/>
                <a:sym typeface="Quattrocento Sans"/>
              </a:rPr>
              <a:t>Can we improve the efficiency of bus routes and reduce CO2 emissions while maintaining ridership by selecting a subset of stops for each route? </a:t>
            </a:r>
            <a:endParaRPr sz="1800" dirty="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sz="1800" b="1"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52"/>
          <p:cNvSpPr txBox="1">
            <a:spLocks noGrp="1"/>
          </p:cNvSpPr>
          <p:nvPr>
            <p:ph type="title"/>
          </p:nvPr>
        </p:nvSpPr>
        <p:spPr>
          <a:xfrm>
            <a:off x="260850" y="-1"/>
            <a:ext cx="6732900" cy="851100"/>
          </a:xfrm>
          <a:prstGeom prst="rect">
            <a:avLst/>
          </a:prstGeom>
          <a:noFill/>
          <a:ln>
            <a:noFill/>
          </a:ln>
        </p:spPr>
        <p:txBody>
          <a:bodyPr spcFirstLastPara="1" wrap="square" lIns="0" tIns="34275" rIns="68575" bIns="34275" anchor="ctr" anchorCtr="0">
            <a:normAutofit/>
          </a:bodyPr>
          <a:lstStyle/>
          <a:p>
            <a:pPr marL="0" lvl="0" indent="0" algn="l" rtl="0">
              <a:lnSpc>
                <a:spcPct val="100000"/>
              </a:lnSpc>
              <a:spcBef>
                <a:spcPts val="0"/>
              </a:spcBef>
              <a:spcAft>
                <a:spcPts val="0"/>
              </a:spcAft>
              <a:buClr>
                <a:schemeClr val="accent1"/>
              </a:buClr>
              <a:buSzPts val="2100"/>
              <a:buFont typeface="Quattrocento Sans"/>
              <a:buNone/>
            </a:pPr>
            <a:r>
              <a:rPr lang="en" sz="2200">
                <a:solidFill>
                  <a:schemeClr val="accent1"/>
                </a:solidFill>
                <a:latin typeface="Quattrocento Sans"/>
                <a:ea typeface="Quattrocento Sans"/>
                <a:cs typeface="Quattrocento Sans"/>
                <a:sym typeface="Quattrocento Sans"/>
              </a:rPr>
              <a:t>Datasets: MBTA Bus Ridership and Stop Locations</a:t>
            </a:r>
            <a:endParaRPr sz="2200">
              <a:solidFill>
                <a:schemeClr val="accent1"/>
              </a:solidFill>
            </a:endParaRPr>
          </a:p>
        </p:txBody>
      </p:sp>
      <p:sp>
        <p:nvSpPr>
          <p:cNvPr id="489" name="Google Shape;489;p52"/>
          <p:cNvSpPr txBox="1"/>
          <p:nvPr/>
        </p:nvSpPr>
        <p:spPr>
          <a:xfrm>
            <a:off x="3659300" y="1065650"/>
            <a:ext cx="1838700" cy="590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chemeClr val="dk1"/>
                </a:solidFill>
                <a:latin typeface="Quattrocento Sans"/>
                <a:ea typeface="Quattrocento Sans"/>
                <a:cs typeface="Quattrocento Sans"/>
                <a:sym typeface="Quattrocento Sans"/>
              </a:rPr>
              <a:t>Example: Route 1</a:t>
            </a:r>
            <a:endParaRPr>
              <a:solidFill>
                <a:schemeClr val="dk1"/>
              </a:solidFill>
              <a:latin typeface="Quattrocento Sans"/>
              <a:ea typeface="Quattrocento Sans"/>
              <a:cs typeface="Quattrocento Sans"/>
              <a:sym typeface="Quattrocento Sans"/>
            </a:endParaRPr>
          </a:p>
        </p:txBody>
      </p:sp>
      <p:graphicFrame>
        <p:nvGraphicFramePr>
          <p:cNvPr id="490" name="Google Shape;490;p52"/>
          <p:cNvGraphicFramePr/>
          <p:nvPr/>
        </p:nvGraphicFramePr>
        <p:xfrm>
          <a:off x="672870" y="1508907"/>
          <a:ext cx="7881075" cy="2721860"/>
        </p:xfrm>
        <a:graphic>
          <a:graphicData uri="http://schemas.openxmlformats.org/drawingml/2006/table">
            <a:tbl>
              <a:tblPr firstRow="1" bandRow="1">
                <a:noFill/>
                <a:tableStyleId>{8BC4F042-5ACE-4702-A8DB-733D444087D6}</a:tableStyleId>
              </a:tblPr>
              <a:tblGrid>
                <a:gridCol w="875675">
                  <a:extLst>
                    <a:ext uri="{9D8B030D-6E8A-4147-A177-3AD203B41FA5}">
                      <a16:colId xmlns:a16="http://schemas.microsoft.com/office/drawing/2014/main" val="20000"/>
                    </a:ext>
                  </a:extLst>
                </a:gridCol>
                <a:gridCol w="875675">
                  <a:extLst>
                    <a:ext uri="{9D8B030D-6E8A-4147-A177-3AD203B41FA5}">
                      <a16:colId xmlns:a16="http://schemas.microsoft.com/office/drawing/2014/main" val="20001"/>
                    </a:ext>
                  </a:extLst>
                </a:gridCol>
                <a:gridCol w="875675">
                  <a:extLst>
                    <a:ext uri="{9D8B030D-6E8A-4147-A177-3AD203B41FA5}">
                      <a16:colId xmlns:a16="http://schemas.microsoft.com/office/drawing/2014/main" val="20002"/>
                    </a:ext>
                  </a:extLst>
                </a:gridCol>
                <a:gridCol w="875675">
                  <a:extLst>
                    <a:ext uri="{9D8B030D-6E8A-4147-A177-3AD203B41FA5}">
                      <a16:colId xmlns:a16="http://schemas.microsoft.com/office/drawing/2014/main" val="20003"/>
                    </a:ext>
                  </a:extLst>
                </a:gridCol>
                <a:gridCol w="875675">
                  <a:extLst>
                    <a:ext uri="{9D8B030D-6E8A-4147-A177-3AD203B41FA5}">
                      <a16:colId xmlns:a16="http://schemas.microsoft.com/office/drawing/2014/main" val="20004"/>
                    </a:ext>
                  </a:extLst>
                </a:gridCol>
                <a:gridCol w="875675">
                  <a:extLst>
                    <a:ext uri="{9D8B030D-6E8A-4147-A177-3AD203B41FA5}">
                      <a16:colId xmlns:a16="http://schemas.microsoft.com/office/drawing/2014/main" val="20005"/>
                    </a:ext>
                  </a:extLst>
                </a:gridCol>
                <a:gridCol w="875675">
                  <a:extLst>
                    <a:ext uri="{9D8B030D-6E8A-4147-A177-3AD203B41FA5}">
                      <a16:colId xmlns:a16="http://schemas.microsoft.com/office/drawing/2014/main" val="20006"/>
                    </a:ext>
                  </a:extLst>
                </a:gridCol>
                <a:gridCol w="875675">
                  <a:extLst>
                    <a:ext uri="{9D8B030D-6E8A-4147-A177-3AD203B41FA5}">
                      <a16:colId xmlns:a16="http://schemas.microsoft.com/office/drawing/2014/main" val="20007"/>
                    </a:ext>
                  </a:extLst>
                </a:gridCol>
                <a:gridCol w="875675">
                  <a:extLst>
                    <a:ext uri="{9D8B030D-6E8A-4147-A177-3AD203B41FA5}">
                      <a16:colId xmlns:a16="http://schemas.microsoft.com/office/drawing/2014/main" val="20008"/>
                    </a:ext>
                  </a:extLst>
                </a:gridCol>
              </a:tblGrid>
              <a:tr h="312900">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Stop name</a:t>
                      </a:r>
                      <a:endParaRPr sz="1100"/>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Stop ID</a:t>
                      </a:r>
                      <a:endParaRPr sz="1100">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X</a:t>
                      </a:r>
                      <a:endParaRPr sz="1100"/>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Y</a:t>
                      </a:r>
                      <a:endParaRPr sz="1100"/>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Average load (after the stop)</a:t>
                      </a:r>
                      <a:endParaRPr sz="1100"/>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Average on</a:t>
                      </a:r>
                      <a:endParaRPr sz="1100"/>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545759"/>
                        </a:buClr>
                        <a:buSzPts val="1100"/>
                        <a:buFont typeface="Quattrocento Sans"/>
                        <a:buNone/>
                      </a:pPr>
                      <a:r>
                        <a:rPr lang="en" sz="1100">
                          <a:latin typeface="Quattrocento Sans"/>
                          <a:ea typeface="Quattrocento Sans"/>
                          <a:cs typeface="Quattrocento Sans"/>
                          <a:sym typeface="Quattrocento Sans"/>
                        </a:rPr>
                        <a:t>Average off</a:t>
                      </a:r>
                      <a:endParaRPr sz="1100"/>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545759"/>
                        </a:buClr>
                        <a:buSzPts val="1100"/>
                        <a:buFont typeface="Quattrocento Sans"/>
                        <a:buNone/>
                      </a:pPr>
                      <a:r>
                        <a:rPr lang="en" sz="1100">
                          <a:latin typeface="Quattrocento Sans"/>
                          <a:ea typeface="Quattrocento Sans"/>
                          <a:cs typeface="Quattrocento Sans"/>
                          <a:sym typeface="Quattrocento Sans"/>
                        </a:rPr>
                        <a:t>Route</a:t>
                      </a:r>
                      <a:endParaRPr sz="1100"/>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545759"/>
                        </a:buClr>
                        <a:buSzPts val="1100"/>
                        <a:buFont typeface="Quattrocento Sans"/>
                        <a:buNone/>
                      </a:pPr>
                      <a:r>
                        <a:rPr lang="en" sz="1100">
                          <a:latin typeface="Quattrocento Sans"/>
                          <a:ea typeface="Quattrocento Sans"/>
                          <a:cs typeface="Quattrocento Sans"/>
                          <a:sym typeface="Quattrocento Sans"/>
                        </a:rPr>
                        <a:t>Time period</a:t>
                      </a:r>
                      <a:endParaRPr sz="1100"/>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extLst>
                  <a:ext uri="{0D108BD9-81ED-4DB2-BD59-A6C34878D82A}">
                    <a16:rowId xmlns:a16="http://schemas.microsoft.com/office/drawing/2014/main" val="10000"/>
                  </a:ext>
                </a:extLst>
              </a:tr>
              <a:tr h="312900">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Mass Ave station</a:t>
                      </a: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1188</a:t>
                      </a: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-71.08</a:t>
                      </a: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42.34</a:t>
                      </a: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12.6</a:t>
                      </a: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1.575</a:t>
                      </a: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0.98</a:t>
                      </a: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1</a:t>
                      </a: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VERY EARLY AM</a:t>
                      </a: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extLst>
                  <a:ext uri="{0D108BD9-81ED-4DB2-BD59-A6C34878D82A}">
                    <a16:rowId xmlns:a16="http://schemas.microsoft.com/office/drawing/2014/main" val="10001"/>
                  </a:ext>
                </a:extLst>
              </a:tr>
              <a:tr h="312900">
                <a:tc>
                  <a:txBody>
                    <a:bodyPr/>
                    <a:lstStyle/>
                    <a:p>
                      <a:pPr marL="0" lvl="0" indent="0" algn="ctr" rtl="0">
                        <a:spcBef>
                          <a:spcPts val="0"/>
                        </a:spcBef>
                        <a:spcAft>
                          <a:spcPts val="0"/>
                        </a:spcAft>
                        <a:buNone/>
                      </a:pPr>
                      <a:r>
                        <a:rPr lang="en" sz="1100">
                          <a:solidFill>
                            <a:schemeClr val="dk1"/>
                          </a:solidFill>
                          <a:latin typeface="Quattrocento Sans"/>
                          <a:ea typeface="Quattrocento Sans"/>
                          <a:cs typeface="Quattrocento Sans"/>
                          <a:sym typeface="Quattrocento Sans"/>
                        </a:rPr>
                        <a:t>Mass Ave station</a:t>
                      </a:r>
                      <a:endParaRPr sz="1100">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Quattrocento Sans"/>
                          <a:ea typeface="Quattrocento Sans"/>
                          <a:cs typeface="Quattrocento Sans"/>
                          <a:sym typeface="Quattrocento Sans"/>
                        </a:rPr>
                        <a:t>1188</a:t>
                      </a: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Quattrocento Sans"/>
                          <a:ea typeface="Quattrocento Sans"/>
                          <a:cs typeface="Quattrocento Sans"/>
                          <a:sym typeface="Quattrocento Sans"/>
                        </a:rPr>
                        <a:t>-71.08</a:t>
                      </a:r>
                      <a:endParaRPr sz="1100">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Quattrocento Sans"/>
                          <a:ea typeface="Quattrocento Sans"/>
                          <a:cs typeface="Quattrocento Sans"/>
                          <a:sym typeface="Quattrocento Sans"/>
                        </a:rPr>
                        <a:t>42.34</a:t>
                      </a:r>
                      <a:endParaRPr sz="1100">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lvl="0" indent="0" algn="ctr" rtl="0">
                        <a:spcBef>
                          <a:spcPts val="0"/>
                        </a:spcBef>
                        <a:spcAft>
                          <a:spcPts val="0"/>
                        </a:spcAft>
                        <a:buNone/>
                      </a:pPr>
                      <a:r>
                        <a:rPr lang="en" sz="1100">
                          <a:solidFill>
                            <a:schemeClr val="dk1"/>
                          </a:solidFill>
                          <a:latin typeface="Quattrocento Sans"/>
                          <a:ea typeface="Quattrocento Sans"/>
                          <a:cs typeface="Quattrocento Sans"/>
                          <a:sym typeface="Quattrocento Sans"/>
                        </a:rPr>
                        <a:t>13.4</a:t>
                      </a:r>
                      <a:endParaRPr sz="1100">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3.50</a:t>
                      </a: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1.79</a:t>
                      </a: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1</a:t>
                      </a: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EARLY AM</a:t>
                      </a: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extLst>
                  <a:ext uri="{0D108BD9-81ED-4DB2-BD59-A6C34878D82A}">
                    <a16:rowId xmlns:a16="http://schemas.microsoft.com/office/drawing/2014/main" val="10002"/>
                  </a:ext>
                </a:extLst>
              </a:tr>
              <a:tr h="312900">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a:t>
                      </a: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extLst>
                  <a:ext uri="{0D108BD9-81ED-4DB2-BD59-A6C34878D82A}">
                    <a16:rowId xmlns:a16="http://schemas.microsoft.com/office/drawing/2014/main" val="10003"/>
                  </a:ext>
                </a:extLst>
              </a:tr>
              <a:tr h="312900">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Hancock St station</a:t>
                      </a: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106</a:t>
                      </a: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-71.11</a:t>
                      </a: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42.37</a:t>
                      </a: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2.6</a:t>
                      </a: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0.02</a:t>
                      </a: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0.22</a:t>
                      </a: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1</a:t>
                      </a: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NIGHT</a:t>
                      </a: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extLst>
                  <a:ext uri="{0D108BD9-81ED-4DB2-BD59-A6C34878D82A}">
                    <a16:rowId xmlns:a16="http://schemas.microsoft.com/office/drawing/2014/main" val="10004"/>
                  </a:ext>
                </a:extLst>
              </a:tr>
              <a:tr h="312900">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a:t>
                      </a: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extLst>
                  <a:ext uri="{0D108BD9-81ED-4DB2-BD59-A6C34878D82A}">
                    <a16:rowId xmlns:a16="http://schemas.microsoft.com/office/drawing/2014/main" val="10005"/>
                  </a:ext>
                </a:extLst>
              </a:tr>
              <a:tr h="312900">
                <a:tc>
                  <a:txBody>
                    <a:bodyPr/>
                    <a:lstStyle/>
                    <a:p>
                      <a:pPr marL="0" marR="0" lvl="0" indent="0" algn="ctr" rtl="0">
                        <a:spcBef>
                          <a:spcPts val="0"/>
                        </a:spcBef>
                        <a:spcAft>
                          <a:spcPts val="0"/>
                        </a:spcAft>
                        <a:buNone/>
                      </a:pPr>
                      <a:r>
                        <a:rPr lang="en" sz="1100">
                          <a:latin typeface="Quattrocento Sans"/>
                          <a:ea typeface="Quattrocento Sans"/>
                          <a:cs typeface="Quattrocento Sans"/>
                          <a:sym typeface="Quattrocento Sans"/>
                        </a:rPr>
                        <a:t>…</a:t>
                      </a: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tc>
                  <a:txBody>
                    <a:bodyPr/>
                    <a:lstStyle/>
                    <a:p>
                      <a:pPr marL="0" marR="0" lvl="0" indent="0" algn="ctr" rtl="0">
                        <a:spcBef>
                          <a:spcPts val="0"/>
                        </a:spcBef>
                        <a:spcAft>
                          <a:spcPts val="0"/>
                        </a:spcAft>
                        <a:buNone/>
                      </a:pPr>
                      <a:endParaRPr sz="1100" u="none" strike="noStrike" cap="none">
                        <a:latin typeface="Quattrocento Sans"/>
                        <a:ea typeface="Quattrocento Sans"/>
                        <a:cs typeface="Quattrocento Sans"/>
                        <a:sym typeface="Quattrocento Sans"/>
                      </a:endParaRPr>
                    </a:p>
                  </a:txBody>
                  <a:tcPr marL="68600" marR="68600" marT="34300" marB="34300" anchor="ctr">
                    <a:lnL w="12700" cap="flat" cmpd="sng">
                      <a:solidFill>
                        <a:srgbClr val="545759"/>
                      </a:solidFill>
                      <a:prstDash val="solid"/>
                      <a:round/>
                      <a:headEnd type="none" w="sm" len="sm"/>
                      <a:tailEnd type="none" w="sm" len="sm"/>
                    </a:lnL>
                    <a:lnR w="12700" cap="flat" cmpd="sng">
                      <a:solidFill>
                        <a:srgbClr val="545759"/>
                      </a:solidFill>
                      <a:prstDash val="solid"/>
                      <a:round/>
                      <a:headEnd type="none" w="sm" len="sm"/>
                      <a:tailEnd type="none" w="sm" len="sm"/>
                    </a:lnR>
                    <a:lnT w="12700" cap="flat" cmpd="sng">
                      <a:solidFill>
                        <a:srgbClr val="545759"/>
                      </a:solidFill>
                      <a:prstDash val="solid"/>
                      <a:round/>
                      <a:headEnd type="none" w="sm" len="sm"/>
                      <a:tailEnd type="none" w="sm" len="sm"/>
                    </a:lnT>
                    <a:lnB w="12700" cap="flat" cmpd="sng">
                      <a:solidFill>
                        <a:srgbClr val="545759"/>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grpSp>
        <p:nvGrpSpPr>
          <p:cNvPr id="491" name="Google Shape;491;p52"/>
          <p:cNvGrpSpPr/>
          <p:nvPr/>
        </p:nvGrpSpPr>
        <p:grpSpPr>
          <a:xfrm rot="-5400000">
            <a:off x="-871010" y="2791120"/>
            <a:ext cx="2377008" cy="502197"/>
            <a:chOff x="1137920" y="1000346"/>
            <a:chExt cx="11260104" cy="669596"/>
          </a:xfrm>
        </p:grpSpPr>
        <p:sp>
          <p:nvSpPr>
            <p:cNvPr id="492" name="Google Shape;492;p52"/>
            <p:cNvSpPr/>
            <p:nvPr/>
          </p:nvSpPr>
          <p:spPr>
            <a:xfrm rot="-5400000">
              <a:off x="6195770" y="-3513607"/>
              <a:ext cx="125700" cy="10241400"/>
            </a:xfrm>
            <a:prstGeom prst="rightBracket">
              <a:avLst>
                <a:gd name="adj" fmla="val 8333"/>
              </a:avLst>
            </a:prstGeom>
            <a:noFill/>
            <a:ln w="28575" cap="flat" cmpd="sng">
              <a:solidFill>
                <a:srgbClr val="041D4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545759"/>
                </a:solidFill>
                <a:latin typeface="Arial"/>
                <a:ea typeface="Arial"/>
                <a:cs typeface="Arial"/>
                <a:sym typeface="Arial"/>
              </a:endParaRPr>
            </a:p>
          </p:txBody>
        </p:sp>
        <p:sp>
          <p:nvSpPr>
            <p:cNvPr id="493" name="Google Shape;493;p52"/>
            <p:cNvSpPr txBox="1"/>
            <p:nvPr/>
          </p:nvSpPr>
          <p:spPr>
            <a:xfrm>
              <a:off x="2156624" y="1000346"/>
              <a:ext cx="10241400" cy="543900"/>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en" sz="1100">
                  <a:solidFill>
                    <a:srgbClr val="545759"/>
                  </a:solidFill>
                  <a:latin typeface="Quattrocento Sans"/>
                  <a:ea typeface="Quattrocento Sans"/>
                  <a:cs typeface="Quattrocento Sans"/>
                  <a:sym typeface="Quattrocento Sans"/>
                </a:rPr>
                <a:t>24 * 11 rows: 11 time periods for each of the 24 stops</a:t>
              </a:r>
              <a:endParaRPr sz="1100"/>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53"/>
          <p:cNvSpPr txBox="1">
            <a:spLocks noGrp="1"/>
          </p:cNvSpPr>
          <p:nvPr>
            <p:ph type="title"/>
          </p:nvPr>
        </p:nvSpPr>
        <p:spPr>
          <a:xfrm>
            <a:off x="288225" y="-1"/>
            <a:ext cx="6732900" cy="851100"/>
          </a:xfrm>
          <a:prstGeom prst="rect">
            <a:avLst/>
          </a:prstGeom>
          <a:noFill/>
          <a:ln>
            <a:noFill/>
          </a:ln>
        </p:spPr>
        <p:txBody>
          <a:bodyPr spcFirstLastPara="1" wrap="square" lIns="0" tIns="34275" rIns="68575" bIns="34275" anchor="ctr" anchorCtr="0">
            <a:normAutofit/>
          </a:bodyPr>
          <a:lstStyle/>
          <a:p>
            <a:pPr marL="0" lvl="0" indent="0" algn="l" rtl="0">
              <a:lnSpc>
                <a:spcPct val="100000"/>
              </a:lnSpc>
              <a:spcBef>
                <a:spcPts val="0"/>
              </a:spcBef>
              <a:spcAft>
                <a:spcPts val="0"/>
              </a:spcAft>
              <a:buClr>
                <a:schemeClr val="accent1"/>
              </a:buClr>
              <a:buSzPts val="2100"/>
              <a:buFont typeface="Quattrocento Sans"/>
              <a:buNone/>
            </a:pPr>
            <a:r>
              <a:rPr lang="en" sz="2300">
                <a:solidFill>
                  <a:schemeClr val="accent1"/>
                </a:solidFill>
                <a:latin typeface="Quattrocento Sans"/>
                <a:ea typeface="Quattrocento Sans"/>
                <a:cs typeface="Quattrocento Sans"/>
                <a:sym typeface="Quattrocento Sans"/>
              </a:rPr>
              <a:t>Approach</a:t>
            </a:r>
            <a:endParaRPr sz="2300">
              <a:solidFill>
                <a:schemeClr val="accent1"/>
              </a:solidFill>
            </a:endParaRPr>
          </a:p>
        </p:txBody>
      </p:sp>
      <p:sp>
        <p:nvSpPr>
          <p:cNvPr id="499" name="Google Shape;499;p53"/>
          <p:cNvSpPr txBox="1"/>
          <p:nvPr/>
        </p:nvSpPr>
        <p:spPr>
          <a:xfrm>
            <a:off x="212900" y="730575"/>
            <a:ext cx="7379400" cy="5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Quattrocento Sans"/>
                <a:ea typeface="Quattrocento Sans"/>
                <a:cs typeface="Quattrocento Sans"/>
                <a:sym typeface="Quattrocento Sans"/>
              </a:rPr>
              <a:t>We want to find a </a:t>
            </a:r>
            <a:r>
              <a:rPr lang="en" b="1">
                <a:solidFill>
                  <a:schemeClr val="accent4"/>
                </a:solidFill>
                <a:latin typeface="Quattrocento Sans"/>
                <a:ea typeface="Quattrocento Sans"/>
                <a:cs typeface="Quattrocento Sans"/>
                <a:sym typeface="Quattrocento Sans"/>
              </a:rPr>
              <a:t>trade-off</a:t>
            </a:r>
            <a:r>
              <a:rPr lang="en">
                <a:solidFill>
                  <a:schemeClr val="accent4"/>
                </a:solidFill>
                <a:latin typeface="Quattrocento Sans"/>
                <a:ea typeface="Quattrocento Sans"/>
                <a:cs typeface="Quattrocento Sans"/>
                <a:sym typeface="Quattrocento Sans"/>
              </a:rPr>
              <a:t> </a:t>
            </a:r>
            <a:r>
              <a:rPr lang="en">
                <a:solidFill>
                  <a:schemeClr val="dk1"/>
                </a:solidFill>
                <a:latin typeface="Quattrocento Sans"/>
                <a:ea typeface="Quattrocento Sans"/>
                <a:cs typeface="Quattrocento Sans"/>
                <a:sym typeface="Quattrocento Sans"/>
              </a:rPr>
              <a:t>between profit maximization and CO2 emissions reduction by solving the following </a:t>
            </a:r>
            <a:r>
              <a:rPr lang="en" b="1">
                <a:solidFill>
                  <a:schemeClr val="accent1"/>
                </a:solidFill>
                <a:latin typeface="Quattrocento Sans"/>
                <a:ea typeface="Quattrocento Sans"/>
                <a:cs typeface="Quattrocento Sans"/>
                <a:sym typeface="Quattrocento Sans"/>
              </a:rPr>
              <a:t>MIO</a:t>
            </a:r>
            <a:r>
              <a:rPr lang="en">
                <a:solidFill>
                  <a:schemeClr val="dk1"/>
                </a:solidFill>
                <a:latin typeface="Quattrocento Sans"/>
                <a:ea typeface="Quattrocento Sans"/>
                <a:cs typeface="Quattrocento Sans"/>
                <a:sym typeface="Quattrocento Sans"/>
              </a:rPr>
              <a:t> (non-linear) problem:</a:t>
            </a:r>
            <a:r>
              <a:rPr lang="en">
                <a:solidFill>
                  <a:schemeClr val="accent4"/>
                </a:solidFill>
                <a:latin typeface="Quattrocento Sans"/>
                <a:ea typeface="Quattrocento Sans"/>
                <a:cs typeface="Quattrocento Sans"/>
                <a:sym typeface="Quattrocento Sans"/>
              </a:rPr>
              <a:t> </a:t>
            </a:r>
            <a:endParaRPr>
              <a:solidFill>
                <a:schemeClr val="accent2"/>
              </a:solidFill>
              <a:latin typeface="Quattrocento Sans"/>
              <a:ea typeface="Quattrocento Sans"/>
              <a:cs typeface="Quattrocento Sans"/>
              <a:sym typeface="Quattrocento Sans"/>
            </a:endParaRPr>
          </a:p>
        </p:txBody>
      </p:sp>
      <p:sp>
        <p:nvSpPr>
          <p:cNvPr id="500" name="Google Shape;500;p53"/>
          <p:cNvSpPr txBox="1"/>
          <p:nvPr/>
        </p:nvSpPr>
        <p:spPr>
          <a:xfrm>
            <a:off x="1715138" y="1538625"/>
            <a:ext cx="3547500" cy="52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chemeClr val="accent1"/>
                </a:solidFill>
              </a:rPr>
              <a:t>Max</a:t>
            </a:r>
            <a:r>
              <a:rPr lang="en" sz="1900" b="1">
                <a:solidFill>
                  <a:schemeClr val="dk1"/>
                </a:solidFill>
              </a:rPr>
              <a:t> </a:t>
            </a:r>
            <a:r>
              <a:rPr lang="en" sz="1900" b="1">
                <a:solidFill>
                  <a:schemeClr val="accent4"/>
                </a:solidFill>
              </a:rPr>
              <a:t>𝝺</a:t>
            </a:r>
            <a:r>
              <a:rPr lang="en" sz="1900" b="1">
                <a:solidFill>
                  <a:schemeClr val="dk1"/>
                </a:solidFill>
              </a:rPr>
              <a:t> ⨉ Profit - </a:t>
            </a:r>
            <a:r>
              <a:rPr lang="en" sz="1900" b="1">
                <a:solidFill>
                  <a:schemeClr val="accent4"/>
                </a:solidFill>
              </a:rPr>
              <a:t>(1-𝝺)</a:t>
            </a:r>
            <a:r>
              <a:rPr lang="en" sz="1900" b="1">
                <a:solidFill>
                  <a:schemeClr val="dk1"/>
                </a:solidFill>
              </a:rPr>
              <a:t> ⨉ CO2</a:t>
            </a:r>
            <a:endParaRPr sz="1900" b="1">
              <a:solidFill>
                <a:schemeClr val="dk1"/>
              </a:solidFill>
            </a:endParaRPr>
          </a:p>
        </p:txBody>
      </p:sp>
      <p:sp>
        <p:nvSpPr>
          <p:cNvPr id="501" name="Google Shape;501;p53"/>
          <p:cNvSpPr txBox="1"/>
          <p:nvPr/>
        </p:nvSpPr>
        <p:spPr>
          <a:xfrm>
            <a:off x="809350" y="2411775"/>
            <a:ext cx="2415900" cy="676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Quattrocento Sans"/>
                <a:ea typeface="Quattrocento Sans"/>
                <a:cs typeface="Quattrocento Sans"/>
                <a:sym typeface="Quattrocento Sans"/>
              </a:rPr>
              <a:t>Function of the number of people going on at the selected stops</a:t>
            </a:r>
            <a:endParaRPr sz="1100">
              <a:solidFill>
                <a:schemeClr val="accent2"/>
              </a:solidFill>
              <a:latin typeface="Quattrocento Sans"/>
              <a:ea typeface="Quattrocento Sans"/>
              <a:cs typeface="Quattrocento Sans"/>
              <a:sym typeface="Quattrocento Sans"/>
            </a:endParaRPr>
          </a:p>
        </p:txBody>
      </p:sp>
      <p:sp>
        <p:nvSpPr>
          <p:cNvPr id="502" name="Google Shape;502;p53"/>
          <p:cNvSpPr txBox="1"/>
          <p:nvPr/>
        </p:nvSpPr>
        <p:spPr>
          <a:xfrm>
            <a:off x="4710625" y="2411775"/>
            <a:ext cx="2662800" cy="676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Quattrocento Sans"/>
                <a:ea typeface="Quattrocento Sans"/>
                <a:cs typeface="Quattrocento Sans"/>
                <a:sym typeface="Quattrocento Sans"/>
              </a:rPr>
              <a:t>Function of the load and distances between 2 stops, and the number of selected stops</a:t>
            </a:r>
            <a:endParaRPr sz="1100">
              <a:solidFill>
                <a:schemeClr val="accent2"/>
              </a:solidFill>
              <a:latin typeface="Quattrocento Sans"/>
              <a:ea typeface="Quattrocento Sans"/>
              <a:cs typeface="Quattrocento Sans"/>
              <a:sym typeface="Quattrocento Sans"/>
            </a:endParaRPr>
          </a:p>
        </p:txBody>
      </p:sp>
      <p:cxnSp>
        <p:nvCxnSpPr>
          <p:cNvPr id="503" name="Google Shape;503;p53"/>
          <p:cNvCxnSpPr>
            <a:stCxn id="501" idx="0"/>
          </p:cNvCxnSpPr>
          <p:nvPr/>
        </p:nvCxnSpPr>
        <p:spPr>
          <a:xfrm rot="10800000" flipH="1">
            <a:off x="2017300" y="1916175"/>
            <a:ext cx="1002900" cy="495600"/>
          </a:xfrm>
          <a:prstGeom prst="straightConnector1">
            <a:avLst/>
          </a:prstGeom>
          <a:noFill/>
          <a:ln w="9525" cap="flat" cmpd="sng">
            <a:solidFill>
              <a:schemeClr val="dk2"/>
            </a:solidFill>
            <a:prstDash val="solid"/>
            <a:round/>
            <a:headEnd type="none" w="med" len="med"/>
            <a:tailEnd type="triangle" w="med" len="med"/>
          </a:ln>
        </p:spPr>
      </p:cxnSp>
      <p:cxnSp>
        <p:nvCxnSpPr>
          <p:cNvPr id="504" name="Google Shape;504;p53"/>
          <p:cNvCxnSpPr>
            <a:stCxn id="502" idx="0"/>
          </p:cNvCxnSpPr>
          <p:nvPr/>
        </p:nvCxnSpPr>
        <p:spPr>
          <a:xfrm rot="10800000">
            <a:off x="4655425" y="1947375"/>
            <a:ext cx="1386600" cy="464400"/>
          </a:xfrm>
          <a:prstGeom prst="straightConnector1">
            <a:avLst/>
          </a:prstGeom>
          <a:noFill/>
          <a:ln w="9525" cap="flat" cmpd="sng">
            <a:solidFill>
              <a:schemeClr val="dk2"/>
            </a:solidFill>
            <a:prstDash val="solid"/>
            <a:round/>
            <a:headEnd type="none" w="med" len="med"/>
            <a:tailEnd type="triangle" w="med" len="med"/>
          </a:ln>
        </p:spPr>
      </p:cxnSp>
      <p:sp>
        <p:nvSpPr>
          <p:cNvPr id="505" name="Google Shape;505;p53"/>
          <p:cNvSpPr txBox="1"/>
          <p:nvPr/>
        </p:nvSpPr>
        <p:spPr>
          <a:xfrm>
            <a:off x="3784550" y="3568175"/>
            <a:ext cx="3817500" cy="972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accent4"/>
                </a:solidFill>
                <a:latin typeface="Quattrocento Sans"/>
                <a:ea typeface="Quattrocento Sans"/>
                <a:cs typeface="Quattrocento Sans"/>
                <a:sym typeface="Quattrocento Sans"/>
              </a:rPr>
              <a:t>Complex model with time periods:</a:t>
            </a:r>
            <a:endParaRPr sz="1300" b="1">
              <a:solidFill>
                <a:schemeClr val="accent4"/>
              </a:solidFill>
              <a:latin typeface="Quattrocento Sans"/>
              <a:ea typeface="Quattrocento Sans"/>
              <a:cs typeface="Quattrocento Sans"/>
              <a:sym typeface="Quattrocento Sans"/>
            </a:endParaRPr>
          </a:p>
          <a:p>
            <a:pPr marL="457200" lvl="0" indent="-311150" algn="l" rtl="0">
              <a:spcBef>
                <a:spcPts val="0"/>
              </a:spcBef>
              <a:spcAft>
                <a:spcPts val="0"/>
              </a:spcAft>
              <a:buClr>
                <a:schemeClr val="dk1"/>
              </a:buClr>
              <a:buSzPts val="1300"/>
              <a:buFont typeface="Quattrocento Sans"/>
              <a:buChar char="●"/>
            </a:pPr>
            <a:r>
              <a:rPr lang="en" sz="1300">
                <a:solidFill>
                  <a:schemeClr val="dk1"/>
                </a:solidFill>
                <a:latin typeface="Quattrocento Sans"/>
                <a:ea typeface="Quattrocento Sans"/>
                <a:cs typeface="Quattrocento Sans"/>
                <a:sym typeface="Quattrocento Sans"/>
              </a:rPr>
              <a:t>11 daily time periods</a:t>
            </a:r>
            <a:endParaRPr sz="1300">
              <a:solidFill>
                <a:schemeClr val="dk1"/>
              </a:solidFill>
              <a:latin typeface="Quattrocento Sans"/>
              <a:ea typeface="Quattrocento Sans"/>
              <a:cs typeface="Quattrocento Sans"/>
              <a:sym typeface="Quattrocento Sans"/>
            </a:endParaRPr>
          </a:p>
          <a:p>
            <a:pPr marL="457200" lvl="0" indent="-311150" algn="l" rtl="0">
              <a:spcBef>
                <a:spcPts val="0"/>
              </a:spcBef>
              <a:spcAft>
                <a:spcPts val="0"/>
              </a:spcAft>
              <a:buClr>
                <a:schemeClr val="dk1"/>
              </a:buClr>
              <a:buSzPts val="1300"/>
              <a:buFont typeface="Quattrocento Sans"/>
              <a:buChar char="●"/>
            </a:pPr>
            <a:r>
              <a:rPr lang="en" sz="1300">
                <a:solidFill>
                  <a:schemeClr val="dk1"/>
                </a:solidFill>
                <a:latin typeface="Quattrocento Sans"/>
                <a:ea typeface="Quattrocento Sans"/>
                <a:cs typeface="Quattrocento Sans"/>
                <a:sym typeface="Quattrocento Sans"/>
              </a:rPr>
              <a:t>4 changes in stop selection per day allowed</a:t>
            </a:r>
            <a:endParaRPr sz="1300">
              <a:solidFill>
                <a:schemeClr val="dk1"/>
              </a:solidFill>
              <a:latin typeface="Quattrocento Sans"/>
              <a:ea typeface="Quattrocento Sans"/>
              <a:cs typeface="Quattrocento Sans"/>
              <a:sym typeface="Quattrocento Sans"/>
            </a:endParaRPr>
          </a:p>
          <a:p>
            <a:pPr marL="457200" lvl="0" indent="-311150" algn="l" rtl="0">
              <a:spcBef>
                <a:spcPts val="0"/>
              </a:spcBef>
              <a:spcAft>
                <a:spcPts val="0"/>
              </a:spcAft>
              <a:buClr>
                <a:schemeClr val="accent1"/>
              </a:buClr>
              <a:buSzPts val="1300"/>
              <a:buFont typeface="Quattrocento Sans"/>
              <a:buChar char="●"/>
            </a:pPr>
            <a:r>
              <a:rPr lang="en">
                <a:solidFill>
                  <a:schemeClr val="accent1"/>
                </a:solidFill>
                <a:latin typeface="Quattrocento Sans"/>
                <a:ea typeface="Quattrocento Sans"/>
                <a:cs typeface="Quattrocento Sans"/>
                <a:sym typeface="Quattrocento Sans"/>
              </a:rPr>
              <a:t>Solving time = up to 70 min. for some 𝝺</a:t>
            </a:r>
            <a:endParaRPr>
              <a:solidFill>
                <a:schemeClr val="accent1"/>
              </a:solidFill>
              <a:latin typeface="Quattrocento Sans"/>
              <a:ea typeface="Quattrocento Sans"/>
              <a:cs typeface="Quattrocento Sans"/>
              <a:sym typeface="Quattrocento Sans"/>
            </a:endParaRPr>
          </a:p>
        </p:txBody>
      </p:sp>
      <p:sp>
        <p:nvSpPr>
          <p:cNvPr id="506" name="Google Shape;506;p53"/>
          <p:cNvSpPr txBox="1"/>
          <p:nvPr/>
        </p:nvSpPr>
        <p:spPr>
          <a:xfrm>
            <a:off x="514350" y="3568175"/>
            <a:ext cx="2989500" cy="972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accent4"/>
                </a:solidFill>
                <a:latin typeface="Quattrocento Sans"/>
                <a:ea typeface="Quattrocento Sans"/>
                <a:cs typeface="Quattrocento Sans"/>
                <a:sym typeface="Quattrocento Sans"/>
              </a:rPr>
              <a:t>Simple model without time periods:</a:t>
            </a:r>
            <a:endParaRPr sz="1300">
              <a:solidFill>
                <a:schemeClr val="accent4"/>
              </a:solidFill>
              <a:latin typeface="Quattrocento Sans"/>
              <a:ea typeface="Quattrocento Sans"/>
              <a:cs typeface="Quattrocento Sans"/>
              <a:sym typeface="Quattrocento Sans"/>
            </a:endParaRPr>
          </a:p>
          <a:p>
            <a:pPr marL="457200" lvl="0" indent="-311150" algn="l" rtl="0">
              <a:spcBef>
                <a:spcPts val="0"/>
              </a:spcBef>
              <a:spcAft>
                <a:spcPts val="0"/>
              </a:spcAft>
              <a:buClr>
                <a:schemeClr val="dk1"/>
              </a:buClr>
              <a:buSzPts val="1300"/>
              <a:buFont typeface="Quattrocento Sans"/>
              <a:buChar char="●"/>
            </a:pPr>
            <a:r>
              <a:rPr lang="en" sz="1300">
                <a:solidFill>
                  <a:schemeClr val="dk1"/>
                </a:solidFill>
                <a:latin typeface="Quattrocento Sans"/>
                <a:ea typeface="Quattrocento Sans"/>
                <a:cs typeface="Quattrocento Sans"/>
                <a:sym typeface="Quattrocento Sans"/>
              </a:rPr>
              <a:t>Bus load conservation</a:t>
            </a:r>
            <a:endParaRPr sz="1300">
              <a:solidFill>
                <a:schemeClr val="dk1"/>
              </a:solidFill>
              <a:latin typeface="Quattrocento Sans"/>
              <a:ea typeface="Quattrocento Sans"/>
              <a:cs typeface="Quattrocento Sans"/>
              <a:sym typeface="Quattrocento Sans"/>
            </a:endParaRPr>
          </a:p>
          <a:p>
            <a:pPr marL="457200" lvl="0" indent="-311150" algn="l" rtl="0">
              <a:spcBef>
                <a:spcPts val="0"/>
              </a:spcBef>
              <a:spcAft>
                <a:spcPts val="0"/>
              </a:spcAft>
              <a:buClr>
                <a:schemeClr val="dk1"/>
              </a:buClr>
              <a:buSzPts val="1300"/>
              <a:buFont typeface="Quattrocento Sans"/>
              <a:buChar char="●"/>
            </a:pPr>
            <a:r>
              <a:rPr lang="en" sz="1300">
                <a:solidFill>
                  <a:schemeClr val="dk1"/>
                </a:solidFill>
                <a:latin typeface="Quattrocento Sans"/>
                <a:ea typeface="Quattrocento Sans"/>
                <a:cs typeface="Quattrocento Sans"/>
                <a:sym typeface="Quattrocento Sans"/>
              </a:rPr>
              <a:t>Always selects route endpoints</a:t>
            </a:r>
            <a:endParaRPr sz="1300">
              <a:solidFill>
                <a:schemeClr val="dk1"/>
              </a:solidFill>
              <a:latin typeface="Quattrocento Sans"/>
              <a:ea typeface="Quattrocento Sans"/>
              <a:cs typeface="Quattrocento Sans"/>
              <a:sym typeface="Quattrocento Sans"/>
            </a:endParaRPr>
          </a:p>
          <a:p>
            <a:pPr marL="457200" lvl="0" indent="-311150" algn="l" rtl="0">
              <a:spcBef>
                <a:spcPts val="0"/>
              </a:spcBef>
              <a:spcAft>
                <a:spcPts val="0"/>
              </a:spcAft>
              <a:buClr>
                <a:schemeClr val="accent1"/>
              </a:buClr>
              <a:buSzPts val="1300"/>
              <a:buFont typeface="Quattrocento Sans"/>
              <a:buChar char="●"/>
            </a:pPr>
            <a:r>
              <a:rPr lang="en" sz="1300">
                <a:solidFill>
                  <a:schemeClr val="accent1"/>
                </a:solidFill>
                <a:latin typeface="Quattrocento Sans"/>
                <a:ea typeface="Quattrocento Sans"/>
                <a:cs typeface="Quattrocento Sans"/>
                <a:sym typeface="Quattrocento Sans"/>
              </a:rPr>
              <a:t>Solving time = 2 sec.</a:t>
            </a:r>
            <a:endParaRPr b="1">
              <a:solidFill>
                <a:schemeClr val="accent1"/>
              </a:solidFill>
              <a:latin typeface="Quattrocento Sans"/>
              <a:ea typeface="Quattrocento Sans"/>
              <a:cs typeface="Quattrocento Sans"/>
              <a:sym typeface="Quattrocento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4"/>
          <p:cNvSpPr txBox="1">
            <a:spLocks noGrp="1"/>
          </p:cNvSpPr>
          <p:nvPr>
            <p:ph type="title"/>
          </p:nvPr>
        </p:nvSpPr>
        <p:spPr>
          <a:xfrm>
            <a:off x="220825" y="167350"/>
            <a:ext cx="7807800" cy="851100"/>
          </a:xfrm>
          <a:prstGeom prst="rect">
            <a:avLst/>
          </a:prstGeom>
          <a:noFill/>
          <a:ln>
            <a:noFill/>
          </a:ln>
        </p:spPr>
        <p:txBody>
          <a:bodyPr spcFirstLastPara="1" wrap="square" lIns="0" tIns="34275" rIns="68575" bIns="34275" anchor="ctr" anchorCtr="0">
            <a:normAutofit/>
          </a:bodyPr>
          <a:lstStyle/>
          <a:p>
            <a:pPr marL="0" lvl="0" indent="0" algn="l" rtl="0">
              <a:lnSpc>
                <a:spcPct val="100000"/>
              </a:lnSpc>
              <a:spcBef>
                <a:spcPts val="0"/>
              </a:spcBef>
              <a:spcAft>
                <a:spcPts val="0"/>
              </a:spcAft>
              <a:buClr>
                <a:schemeClr val="accent1"/>
              </a:buClr>
              <a:buSzPts val="2100"/>
              <a:buFont typeface="Quattrocento Sans"/>
              <a:buNone/>
            </a:pPr>
            <a:r>
              <a:rPr lang="en" sz="2300">
                <a:solidFill>
                  <a:schemeClr val="accent1"/>
                </a:solidFill>
                <a:latin typeface="Quattrocento Sans"/>
                <a:ea typeface="Quattrocento Sans"/>
                <a:cs typeface="Quattrocento Sans"/>
                <a:sym typeface="Quattrocento Sans"/>
              </a:rPr>
              <a:t>Results: Pareto-Optimal Frontiers and Number of Stops</a:t>
            </a:r>
            <a:endParaRPr sz="2300">
              <a:solidFill>
                <a:schemeClr val="accent1"/>
              </a:solidFill>
            </a:endParaRPr>
          </a:p>
        </p:txBody>
      </p:sp>
      <p:pic>
        <p:nvPicPr>
          <p:cNvPr id="512" name="Google Shape;512;p54"/>
          <p:cNvPicPr preferRelativeResize="0"/>
          <p:nvPr/>
        </p:nvPicPr>
        <p:blipFill>
          <a:blip r:embed="rId3">
            <a:alphaModFix/>
          </a:blip>
          <a:stretch>
            <a:fillRect/>
          </a:stretch>
        </p:blipFill>
        <p:spPr>
          <a:xfrm>
            <a:off x="732250" y="2959900"/>
            <a:ext cx="2820476" cy="1880325"/>
          </a:xfrm>
          <a:prstGeom prst="rect">
            <a:avLst/>
          </a:prstGeom>
          <a:noFill/>
          <a:ln>
            <a:noFill/>
          </a:ln>
        </p:spPr>
      </p:pic>
      <p:pic>
        <p:nvPicPr>
          <p:cNvPr id="513" name="Google Shape;513;p54"/>
          <p:cNvPicPr preferRelativeResize="0"/>
          <p:nvPr/>
        </p:nvPicPr>
        <p:blipFill>
          <a:blip r:embed="rId4">
            <a:alphaModFix/>
          </a:blip>
          <a:stretch>
            <a:fillRect/>
          </a:stretch>
        </p:blipFill>
        <p:spPr>
          <a:xfrm>
            <a:off x="4130400" y="2959900"/>
            <a:ext cx="2820475" cy="1880325"/>
          </a:xfrm>
          <a:prstGeom prst="rect">
            <a:avLst/>
          </a:prstGeom>
          <a:noFill/>
          <a:ln>
            <a:noFill/>
          </a:ln>
        </p:spPr>
      </p:pic>
      <p:pic>
        <p:nvPicPr>
          <p:cNvPr id="514" name="Google Shape;514;p54"/>
          <p:cNvPicPr preferRelativeResize="0"/>
          <p:nvPr/>
        </p:nvPicPr>
        <p:blipFill>
          <a:blip r:embed="rId5">
            <a:alphaModFix/>
          </a:blip>
          <a:stretch>
            <a:fillRect/>
          </a:stretch>
        </p:blipFill>
        <p:spPr>
          <a:xfrm>
            <a:off x="4103313" y="878475"/>
            <a:ext cx="2749525" cy="1833025"/>
          </a:xfrm>
          <a:prstGeom prst="rect">
            <a:avLst/>
          </a:prstGeom>
          <a:noFill/>
          <a:ln>
            <a:noFill/>
          </a:ln>
        </p:spPr>
      </p:pic>
      <p:pic>
        <p:nvPicPr>
          <p:cNvPr id="515" name="Google Shape;515;p54"/>
          <p:cNvPicPr preferRelativeResize="0"/>
          <p:nvPr/>
        </p:nvPicPr>
        <p:blipFill>
          <a:blip r:embed="rId6">
            <a:alphaModFix/>
          </a:blip>
          <a:stretch>
            <a:fillRect/>
          </a:stretch>
        </p:blipFill>
        <p:spPr>
          <a:xfrm>
            <a:off x="795089" y="908050"/>
            <a:ext cx="2749487" cy="1833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5"/>
          <p:cNvSpPr txBox="1">
            <a:spLocks noGrp="1"/>
          </p:cNvSpPr>
          <p:nvPr>
            <p:ph type="title"/>
          </p:nvPr>
        </p:nvSpPr>
        <p:spPr>
          <a:xfrm>
            <a:off x="213450" y="63949"/>
            <a:ext cx="6732900" cy="851100"/>
          </a:xfrm>
          <a:prstGeom prst="rect">
            <a:avLst/>
          </a:prstGeom>
          <a:noFill/>
          <a:ln>
            <a:noFill/>
          </a:ln>
        </p:spPr>
        <p:txBody>
          <a:bodyPr spcFirstLastPara="1" wrap="square" lIns="0" tIns="34275" rIns="68575" bIns="34275" anchor="ctr" anchorCtr="0">
            <a:normAutofit/>
          </a:bodyPr>
          <a:lstStyle/>
          <a:p>
            <a:pPr marL="0" lvl="0" indent="0" algn="l" rtl="0">
              <a:lnSpc>
                <a:spcPct val="100000"/>
              </a:lnSpc>
              <a:spcBef>
                <a:spcPts val="0"/>
              </a:spcBef>
              <a:spcAft>
                <a:spcPts val="0"/>
              </a:spcAft>
              <a:buClr>
                <a:schemeClr val="accent1"/>
              </a:buClr>
              <a:buSzPts val="2100"/>
              <a:buFont typeface="Quattrocento Sans"/>
              <a:buNone/>
            </a:pPr>
            <a:r>
              <a:rPr lang="en" sz="2300">
                <a:solidFill>
                  <a:schemeClr val="accent1"/>
                </a:solidFill>
                <a:latin typeface="Quattrocento Sans"/>
                <a:ea typeface="Quattrocento Sans"/>
                <a:cs typeface="Quattrocento Sans"/>
                <a:sym typeface="Quattrocento Sans"/>
              </a:rPr>
              <a:t>Results: Adding Constraints</a:t>
            </a:r>
            <a:endParaRPr sz="2300">
              <a:solidFill>
                <a:schemeClr val="accent1"/>
              </a:solidFill>
            </a:endParaRPr>
          </a:p>
        </p:txBody>
      </p:sp>
      <p:pic>
        <p:nvPicPr>
          <p:cNvPr id="521" name="Google Shape;521;p55"/>
          <p:cNvPicPr preferRelativeResize="0"/>
          <p:nvPr/>
        </p:nvPicPr>
        <p:blipFill>
          <a:blip r:embed="rId3">
            <a:alphaModFix/>
          </a:blip>
          <a:stretch>
            <a:fillRect/>
          </a:stretch>
        </p:blipFill>
        <p:spPr>
          <a:xfrm>
            <a:off x="4996500" y="1742100"/>
            <a:ext cx="3475374" cy="2229809"/>
          </a:xfrm>
          <a:prstGeom prst="rect">
            <a:avLst/>
          </a:prstGeom>
          <a:noFill/>
          <a:ln>
            <a:noFill/>
          </a:ln>
        </p:spPr>
      </p:pic>
      <p:pic>
        <p:nvPicPr>
          <p:cNvPr id="522" name="Google Shape;522;p55"/>
          <p:cNvPicPr preferRelativeResize="0"/>
          <p:nvPr/>
        </p:nvPicPr>
        <p:blipFill>
          <a:blip r:embed="rId4">
            <a:alphaModFix/>
          </a:blip>
          <a:stretch>
            <a:fillRect/>
          </a:stretch>
        </p:blipFill>
        <p:spPr>
          <a:xfrm>
            <a:off x="315576" y="1742110"/>
            <a:ext cx="3422500" cy="2195875"/>
          </a:xfrm>
          <a:prstGeom prst="rect">
            <a:avLst/>
          </a:prstGeom>
          <a:noFill/>
          <a:ln>
            <a:noFill/>
          </a:ln>
        </p:spPr>
      </p:pic>
      <p:sp>
        <p:nvSpPr>
          <p:cNvPr id="523" name="Google Shape;523;p55"/>
          <p:cNvSpPr txBox="1"/>
          <p:nvPr/>
        </p:nvSpPr>
        <p:spPr>
          <a:xfrm>
            <a:off x="315575" y="915050"/>
            <a:ext cx="7379400" cy="5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Quattrocento Sans"/>
                <a:ea typeface="Quattrocento Sans"/>
                <a:cs typeface="Quattrocento Sans"/>
                <a:sym typeface="Quattrocento Sans"/>
              </a:rPr>
              <a:t>Our model formulation is flexible: one can easily </a:t>
            </a:r>
            <a:r>
              <a:rPr lang="en" b="1">
                <a:solidFill>
                  <a:schemeClr val="dk1"/>
                </a:solidFill>
                <a:latin typeface="Quattrocento Sans"/>
                <a:ea typeface="Quattrocento Sans"/>
                <a:cs typeface="Quattrocento Sans"/>
                <a:sym typeface="Quattrocento Sans"/>
              </a:rPr>
              <a:t>add constraints </a:t>
            </a:r>
            <a:r>
              <a:rPr lang="en">
                <a:solidFill>
                  <a:schemeClr val="dk1"/>
                </a:solidFill>
                <a:latin typeface="Quattrocento Sans"/>
                <a:ea typeface="Quattrocento Sans"/>
                <a:cs typeface="Quattrocento Sans"/>
                <a:sym typeface="Quattrocento Sans"/>
              </a:rPr>
              <a:t>depending on the context</a:t>
            </a:r>
            <a:endParaRPr>
              <a:solidFill>
                <a:schemeClr val="accent2"/>
              </a:solidFill>
              <a:latin typeface="Quattrocento Sans"/>
              <a:ea typeface="Quattrocento Sans"/>
              <a:cs typeface="Quattrocento Sans"/>
              <a:sym typeface="Quattrocento Sans"/>
            </a:endParaRPr>
          </a:p>
        </p:txBody>
      </p:sp>
      <p:sp>
        <p:nvSpPr>
          <p:cNvPr id="524" name="Google Shape;524;p55"/>
          <p:cNvSpPr txBox="1"/>
          <p:nvPr/>
        </p:nvSpPr>
        <p:spPr>
          <a:xfrm>
            <a:off x="315575" y="4004450"/>
            <a:ext cx="3658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Quattrocento Sans"/>
                <a:ea typeface="Quattrocento Sans"/>
                <a:cs typeface="Quattrocento Sans"/>
                <a:sym typeface="Quattrocento Sans"/>
              </a:rPr>
              <a:t>Problem, </a:t>
            </a:r>
            <a:r>
              <a:rPr lang="en" b="1">
                <a:solidFill>
                  <a:schemeClr val="dk1"/>
                </a:solidFill>
                <a:latin typeface="Quattrocento Sans"/>
                <a:ea typeface="Quattrocento Sans"/>
                <a:cs typeface="Quattrocento Sans"/>
                <a:sym typeface="Quattrocento Sans"/>
              </a:rPr>
              <a:t>no stops in Cambridge</a:t>
            </a:r>
            <a:endParaRPr b="1">
              <a:solidFill>
                <a:schemeClr val="accent2"/>
              </a:solidFill>
              <a:latin typeface="Quattrocento Sans"/>
              <a:ea typeface="Quattrocento Sans"/>
              <a:cs typeface="Quattrocento Sans"/>
              <a:sym typeface="Quattrocento Sans"/>
            </a:endParaRPr>
          </a:p>
        </p:txBody>
      </p:sp>
      <p:sp>
        <p:nvSpPr>
          <p:cNvPr id="525" name="Google Shape;525;p55"/>
          <p:cNvSpPr txBox="1"/>
          <p:nvPr/>
        </p:nvSpPr>
        <p:spPr>
          <a:xfrm>
            <a:off x="526825" y="4382925"/>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Quattrocento Sans"/>
                <a:ea typeface="Quattrocento Sans"/>
                <a:cs typeface="Quattrocento Sans"/>
                <a:sym typeface="Quattrocento Sans"/>
              </a:rPr>
              <a:t>55.9% CO2 emissions decrease</a:t>
            </a:r>
            <a:endParaRPr>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r>
              <a:rPr lang="en">
                <a:solidFill>
                  <a:schemeClr val="dk1"/>
                </a:solidFill>
                <a:latin typeface="Quattrocento Sans"/>
                <a:ea typeface="Quattrocento Sans"/>
                <a:cs typeface="Quattrocento Sans"/>
                <a:sym typeface="Quattrocento Sans"/>
              </a:rPr>
              <a:t>18.2% profit decrease</a:t>
            </a:r>
            <a:endParaRPr>
              <a:solidFill>
                <a:schemeClr val="dk1"/>
              </a:solidFill>
              <a:latin typeface="Quattrocento Sans"/>
              <a:ea typeface="Quattrocento Sans"/>
              <a:cs typeface="Quattrocento Sans"/>
              <a:sym typeface="Quattrocento Sans"/>
            </a:endParaRPr>
          </a:p>
        </p:txBody>
      </p:sp>
      <p:sp>
        <p:nvSpPr>
          <p:cNvPr id="526" name="Google Shape;526;p55"/>
          <p:cNvSpPr txBox="1"/>
          <p:nvPr/>
        </p:nvSpPr>
        <p:spPr>
          <a:xfrm>
            <a:off x="5116500" y="4382925"/>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Quattrocento Sans"/>
                <a:ea typeface="Quattrocento Sans"/>
                <a:cs typeface="Quattrocento Sans"/>
                <a:sym typeface="Quattrocento Sans"/>
              </a:rPr>
              <a:t>28.4% CO2 emissions decrease</a:t>
            </a:r>
            <a:endParaRPr>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r>
              <a:rPr lang="en">
                <a:solidFill>
                  <a:schemeClr val="dk1"/>
                </a:solidFill>
                <a:latin typeface="Quattrocento Sans"/>
                <a:ea typeface="Quattrocento Sans"/>
                <a:cs typeface="Quattrocento Sans"/>
                <a:sym typeface="Quattrocento Sans"/>
              </a:rPr>
              <a:t>11.5% profit decrease</a:t>
            </a:r>
            <a:endParaRPr>
              <a:solidFill>
                <a:schemeClr val="dk1"/>
              </a:solidFill>
              <a:latin typeface="Quattrocento Sans"/>
              <a:ea typeface="Quattrocento Sans"/>
              <a:cs typeface="Quattrocento Sans"/>
              <a:sym typeface="Quattrocento Sans"/>
            </a:endParaRPr>
          </a:p>
        </p:txBody>
      </p:sp>
      <p:cxnSp>
        <p:nvCxnSpPr>
          <p:cNvPr id="527" name="Google Shape;527;p55"/>
          <p:cNvCxnSpPr>
            <a:endCxn id="521" idx="1"/>
          </p:cNvCxnSpPr>
          <p:nvPr/>
        </p:nvCxnSpPr>
        <p:spPr>
          <a:xfrm>
            <a:off x="3738000" y="2839904"/>
            <a:ext cx="1258500" cy="17100"/>
          </a:xfrm>
          <a:prstGeom prst="straightConnector1">
            <a:avLst/>
          </a:prstGeom>
          <a:noFill/>
          <a:ln w="9525" cap="flat" cmpd="sng">
            <a:solidFill>
              <a:schemeClr val="dk2"/>
            </a:solidFill>
            <a:prstDash val="solid"/>
            <a:round/>
            <a:headEnd type="none" w="med" len="med"/>
            <a:tailEnd type="triangle" w="med" len="med"/>
          </a:ln>
        </p:spPr>
      </p:cxnSp>
      <p:sp>
        <p:nvSpPr>
          <p:cNvPr id="528" name="Google Shape;528;p55"/>
          <p:cNvSpPr txBox="1"/>
          <p:nvPr/>
        </p:nvSpPr>
        <p:spPr>
          <a:xfrm>
            <a:off x="5047375" y="3994713"/>
            <a:ext cx="3658800" cy="31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Quattrocento Sans"/>
                <a:ea typeface="Quattrocento Sans"/>
                <a:cs typeface="Quattrocento Sans"/>
                <a:sym typeface="Quattrocento Sans"/>
              </a:rPr>
              <a:t>Constraint: don’t remove consecutive stops</a:t>
            </a:r>
            <a:endParaRPr b="1">
              <a:solidFill>
                <a:schemeClr val="accent2"/>
              </a:solidFill>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6"/>
          <p:cNvSpPr txBox="1">
            <a:spLocks noGrp="1"/>
          </p:cNvSpPr>
          <p:nvPr>
            <p:ph type="title"/>
          </p:nvPr>
        </p:nvSpPr>
        <p:spPr>
          <a:xfrm>
            <a:off x="234150" y="21624"/>
            <a:ext cx="6732900" cy="851100"/>
          </a:xfrm>
          <a:prstGeom prst="rect">
            <a:avLst/>
          </a:prstGeom>
          <a:noFill/>
          <a:ln>
            <a:noFill/>
          </a:ln>
        </p:spPr>
        <p:txBody>
          <a:bodyPr spcFirstLastPara="1" wrap="square" lIns="0" tIns="34275" rIns="68575" bIns="34275" anchor="ctr" anchorCtr="0">
            <a:normAutofit/>
          </a:bodyPr>
          <a:lstStyle/>
          <a:p>
            <a:pPr marL="0" lvl="0" indent="0" algn="l" rtl="0">
              <a:lnSpc>
                <a:spcPct val="100000"/>
              </a:lnSpc>
              <a:spcBef>
                <a:spcPts val="0"/>
              </a:spcBef>
              <a:spcAft>
                <a:spcPts val="0"/>
              </a:spcAft>
              <a:buClr>
                <a:schemeClr val="accent1"/>
              </a:buClr>
              <a:buSzPts val="2100"/>
              <a:buFont typeface="Quattrocento Sans"/>
              <a:buNone/>
            </a:pPr>
            <a:r>
              <a:rPr lang="en" sz="2300">
                <a:solidFill>
                  <a:schemeClr val="accent1"/>
                </a:solidFill>
                <a:latin typeface="Quattrocento Sans"/>
                <a:ea typeface="Quattrocento Sans"/>
                <a:cs typeface="Quattrocento Sans"/>
                <a:sym typeface="Quattrocento Sans"/>
              </a:rPr>
              <a:t>Results: Selection Depending on the Time of the Day</a:t>
            </a:r>
            <a:endParaRPr sz="2300">
              <a:solidFill>
                <a:schemeClr val="accent1"/>
              </a:solidFill>
            </a:endParaRPr>
          </a:p>
        </p:txBody>
      </p:sp>
      <p:sp>
        <p:nvSpPr>
          <p:cNvPr id="534" name="Google Shape;534;p56"/>
          <p:cNvSpPr txBox="1"/>
          <p:nvPr/>
        </p:nvSpPr>
        <p:spPr>
          <a:xfrm>
            <a:off x="234150" y="3619500"/>
            <a:ext cx="8363400" cy="998400"/>
          </a:xfrm>
          <a:prstGeom prst="rect">
            <a:avLst/>
          </a:prstGeom>
          <a:noFill/>
          <a:ln>
            <a:noFill/>
          </a:ln>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 sz="1300">
                <a:solidFill>
                  <a:schemeClr val="accent1"/>
                </a:solidFill>
                <a:latin typeface="Quattrocento Sans"/>
                <a:ea typeface="Quattrocento Sans"/>
                <a:cs typeface="Quattrocento Sans"/>
                <a:sym typeface="Quattrocento Sans"/>
              </a:rPr>
              <a:t>PM Peak</a:t>
            </a:r>
            <a:r>
              <a:rPr lang="en" sz="1300">
                <a:solidFill>
                  <a:schemeClr val="dk1"/>
                </a:solidFill>
                <a:latin typeface="Quattrocento Sans"/>
                <a:ea typeface="Quattrocento Sans"/>
                <a:cs typeface="Quattrocento Sans"/>
                <a:sym typeface="Quattrocento Sans"/>
              </a:rPr>
              <a:t> and </a:t>
            </a:r>
            <a:r>
              <a:rPr lang="en" sz="1300">
                <a:solidFill>
                  <a:schemeClr val="accent1"/>
                </a:solidFill>
                <a:latin typeface="Quattrocento Sans"/>
                <a:ea typeface="Quattrocento Sans"/>
                <a:cs typeface="Quattrocento Sans"/>
                <a:sym typeface="Quattrocento Sans"/>
              </a:rPr>
              <a:t>Evening</a:t>
            </a:r>
            <a:r>
              <a:rPr lang="en" sz="1300">
                <a:solidFill>
                  <a:schemeClr val="dk1"/>
                </a:solidFill>
                <a:latin typeface="Quattrocento Sans"/>
                <a:ea typeface="Quattrocento Sans"/>
                <a:cs typeface="Quattrocento Sans"/>
                <a:sym typeface="Quattrocento Sans"/>
              </a:rPr>
              <a:t> have been assigned to the same group by our model so the </a:t>
            </a:r>
            <a:r>
              <a:rPr lang="en" sz="1300" b="1">
                <a:solidFill>
                  <a:schemeClr val="dk1"/>
                </a:solidFill>
                <a:latin typeface="Quattrocento Sans"/>
                <a:ea typeface="Quattrocento Sans"/>
                <a:cs typeface="Quattrocento Sans"/>
                <a:sym typeface="Quattrocento Sans"/>
              </a:rPr>
              <a:t>solution is the same</a:t>
            </a:r>
            <a:endParaRPr sz="1300" b="1">
              <a:solidFill>
                <a:schemeClr val="dk1"/>
              </a:solidFill>
              <a:latin typeface="Quattrocento Sans"/>
              <a:ea typeface="Quattrocento Sans"/>
              <a:cs typeface="Quattrocento Sans"/>
              <a:sym typeface="Quattrocento Sans"/>
            </a:endParaRPr>
          </a:p>
          <a:p>
            <a:pPr marL="457200" lvl="0" indent="-311150" algn="l" rtl="0">
              <a:spcBef>
                <a:spcPts val="0"/>
              </a:spcBef>
              <a:spcAft>
                <a:spcPts val="0"/>
              </a:spcAft>
              <a:buClr>
                <a:schemeClr val="dk1"/>
              </a:buClr>
              <a:buSzPts val="1300"/>
              <a:buFont typeface="Quattrocento Sans"/>
              <a:buChar char="●"/>
            </a:pPr>
            <a:r>
              <a:rPr lang="en" sz="1300">
                <a:solidFill>
                  <a:schemeClr val="accent1"/>
                </a:solidFill>
                <a:latin typeface="Quattrocento Sans"/>
                <a:ea typeface="Quattrocento Sans"/>
                <a:cs typeface="Quattrocento Sans"/>
                <a:sym typeface="Quattrocento Sans"/>
              </a:rPr>
              <a:t>Midday</a:t>
            </a:r>
            <a:r>
              <a:rPr lang="en" sz="1300">
                <a:solidFill>
                  <a:schemeClr val="dk1"/>
                </a:solidFill>
                <a:latin typeface="Quattrocento Sans"/>
                <a:ea typeface="Quattrocento Sans"/>
                <a:cs typeface="Quattrocento Sans"/>
                <a:sym typeface="Quattrocento Sans"/>
              </a:rPr>
              <a:t>: people are working in Boston</a:t>
            </a:r>
            <a:endParaRPr sz="1300">
              <a:solidFill>
                <a:schemeClr val="dk1"/>
              </a:solidFill>
              <a:latin typeface="Quattrocento Sans"/>
              <a:ea typeface="Quattrocento Sans"/>
              <a:cs typeface="Quattrocento Sans"/>
              <a:sym typeface="Quattrocento Sans"/>
            </a:endParaRPr>
          </a:p>
          <a:p>
            <a:pPr marL="457200" lvl="0" indent="-311150" algn="l" rtl="0">
              <a:spcBef>
                <a:spcPts val="0"/>
              </a:spcBef>
              <a:spcAft>
                <a:spcPts val="0"/>
              </a:spcAft>
              <a:buClr>
                <a:schemeClr val="dk1"/>
              </a:buClr>
              <a:buSzPts val="1300"/>
              <a:buFont typeface="Quattrocento Sans"/>
              <a:buChar char="●"/>
            </a:pPr>
            <a:r>
              <a:rPr lang="en" sz="1300">
                <a:solidFill>
                  <a:schemeClr val="accent1"/>
                </a:solidFill>
                <a:latin typeface="Quattrocento Sans"/>
                <a:ea typeface="Quattrocento Sans"/>
                <a:cs typeface="Quattrocento Sans"/>
                <a:sym typeface="Quattrocento Sans"/>
              </a:rPr>
              <a:t>PM Peak</a:t>
            </a:r>
            <a:r>
              <a:rPr lang="en" sz="1300">
                <a:solidFill>
                  <a:schemeClr val="dk1"/>
                </a:solidFill>
                <a:latin typeface="Quattrocento Sans"/>
                <a:ea typeface="Quattrocento Sans"/>
                <a:cs typeface="Quattrocento Sans"/>
                <a:sym typeface="Quattrocento Sans"/>
              </a:rPr>
              <a:t> / </a:t>
            </a:r>
            <a:r>
              <a:rPr lang="en" sz="1300">
                <a:solidFill>
                  <a:schemeClr val="accent1"/>
                </a:solidFill>
                <a:latin typeface="Quattrocento Sans"/>
                <a:ea typeface="Quattrocento Sans"/>
                <a:cs typeface="Quattrocento Sans"/>
                <a:sym typeface="Quattrocento Sans"/>
              </a:rPr>
              <a:t>Evening</a:t>
            </a:r>
            <a:r>
              <a:rPr lang="en" sz="1300">
                <a:solidFill>
                  <a:schemeClr val="dk1"/>
                </a:solidFill>
                <a:latin typeface="Quattrocento Sans"/>
                <a:ea typeface="Quattrocento Sans"/>
                <a:cs typeface="Quattrocento Sans"/>
                <a:sym typeface="Quattrocento Sans"/>
              </a:rPr>
              <a:t>: people are traveling between Cambridge and Boston to go back home</a:t>
            </a:r>
            <a:endParaRPr sz="1300">
              <a:solidFill>
                <a:schemeClr val="dk1"/>
              </a:solidFill>
              <a:latin typeface="Quattrocento Sans"/>
              <a:ea typeface="Quattrocento Sans"/>
              <a:cs typeface="Quattrocento Sans"/>
              <a:sym typeface="Quattrocento Sans"/>
            </a:endParaRPr>
          </a:p>
          <a:p>
            <a:pPr marL="457200" lvl="0" indent="-311150" algn="l" rtl="0">
              <a:spcBef>
                <a:spcPts val="0"/>
              </a:spcBef>
              <a:spcAft>
                <a:spcPts val="0"/>
              </a:spcAft>
              <a:buClr>
                <a:schemeClr val="accent1"/>
              </a:buClr>
              <a:buSzPts val="1300"/>
              <a:buFont typeface="Quattrocento Sans"/>
              <a:buChar char="●"/>
            </a:pPr>
            <a:r>
              <a:rPr lang="en" sz="1300">
                <a:solidFill>
                  <a:schemeClr val="accent1"/>
                </a:solidFill>
                <a:latin typeface="Quattrocento Sans"/>
                <a:ea typeface="Quattrocento Sans"/>
                <a:cs typeface="Quattrocento Sans"/>
                <a:sym typeface="Quattrocento Sans"/>
              </a:rPr>
              <a:t>Night: </a:t>
            </a:r>
            <a:r>
              <a:rPr lang="en" sz="1300">
                <a:solidFill>
                  <a:schemeClr val="dk1"/>
                </a:solidFill>
                <a:latin typeface="Quattrocento Sans"/>
                <a:ea typeface="Quattrocento Sans"/>
                <a:cs typeface="Quattrocento Sans"/>
                <a:sym typeface="Quattrocento Sans"/>
              </a:rPr>
              <a:t>fewer stops because fewer people take the bus</a:t>
            </a:r>
            <a:endParaRPr sz="1300">
              <a:solidFill>
                <a:schemeClr val="dk1"/>
              </a:solidFill>
              <a:latin typeface="Quattrocento Sans"/>
              <a:ea typeface="Quattrocento Sans"/>
              <a:cs typeface="Quattrocento Sans"/>
              <a:sym typeface="Quattrocento Sans"/>
            </a:endParaRPr>
          </a:p>
        </p:txBody>
      </p:sp>
      <p:sp>
        <p:nvSpPr>
          <p:cNvPr id="535" name="Google Shape;535;p56"/>
          <p:cNvSpPr txBox="1"/>
          <p:nvPr/>
        </p:nvSpPr>
        <p:spPr>
          <a:xfrm>
            <a:off x="168725" y="771375"/>
            <a:ext cx="7379400" cy="590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Quattrocento Sans"/>
                <a:ea typeface="Quattrocento Sans"/>
                <a:cs typeface="Quattrocento Sans"/>
                <a:sym typeface="Quattrocento Sans"/>
              </a:rPr>
              <a:t>We visualize the solution of our </a:t>
            </a:r>
            <a:r>
              <a:rPr lang="en" b="1">
                <a:solidFill>
                  <a:schemeClr val="dk1"/>
                </a:solidFill>
                <a:latin typeface="Quattrocento Sans"/>
                <a:ea typeface="Quattrocento Sans"/>
                <a:cs typeface="Quattrocento Sans"/>
                <a:sym typeface="Quattrocento Sans"/>
              </a:rPr>
              <a:t>time periods model</a:t>
            </a:r>
            <a:r>
              <a:rPr lang="en">
                <a:solidFill>
                  <a:schemeClr val="dk1"/>
                </a:solidFill>
                <a:latin typeface="Quattrocento Sans"/>
                <a:ea typeface="Quattrocento Sans"/>
                <a:cs typeface="Quattrocento Sans"/>
                <a:sym typeface="Quattrocento Sans"/>
              </a:rPr>
              <a:t> for route 1 and 𝝺</a:t>
            </a:r>
            <a:r>
              <a:rPr lang="en">
                <a:solidFill>
                  <a:schemeClr val="accent1"/>
                </a:solidFill>
                <a:latin typeface="Quattrocento Sans"/>
                <a:ea typeface="Quattrocento Sans"/>
                <a:cs typeface="Quattrocento Sans"/>
                <a:sym typeface="Quattrocento Sans"/>
              </a:rPr>
              <a:t> </a:t>
            </a:r>
            <a:r>
              <a:rPr lang="en">
                <a:solidFill>
                  <a:schemeClr val="dk1"/>
                </a:solidFill>
                <a:latin typeface="Quattrocento Sans"/>
                <a:ea typeface="Quattrocento Sans"/>
                <a:cs typeface="Quattrocento Sans"/>
                <a:sym typeface="Quattrocento Sans"/>
              </a:rPr>
              <a:t>fixed</a:t>
            </a:r>
            <a:endParaRPr>
              <a:solidFill>
                <a:schemeClr val="accent2"/>
              </a:solidFill>
              <a:latin typeface="Quattrocento Sans"/>
              <a:ea typeface="Quattrocento Sans"/>
              <a:cs typeface="Quattrocento Sans"/>
              <a:sym typeface="Quattrocento Sans"/>
            </a:endParaRPr>
          </a:p>
        </p:txBody>
      </p:sp>
      <p:pic>
        <p:nvPicPr>
          <p:cNvPr id="536" name="Google Shape;536;p56"/>
          <p:cNvPicPr preferRelativeResize="0"/>
          <p:nvPr/>
        </p:nvPicPr>
        <p:blipFill rotWithShape="1">
          <a:blip r:embed="rId3">
            <a:alphaModFix/>
          </a:blip>
          <a:srcRect l="16972" r="16258"/>
          <a:stretch/>
        </p:blipFill>
        <p:spPr>
          <a:xfrm>
            <a:off x="234275" y="1381900"/>
            <a:ext cx="1889152" cy="1815383"/>
          </a:xfrm>
          <a:prstGeom prst="rect">
            <a:avLst/>
          </a:prstGeom>
          <a:noFill/>
          <a:ln>
            <a:noFill/>
          </a:ln>
        </p:spPr>
      </p:pic>
      <p:pic>
        <p:nvPicPr>
          <p:cNvPr id="537" name="Google Shape;537;p56"/>
          <p:cNvPicPr preferRelativeResize="0"/>
          <p:nvPr/>
        </p:nvPicPr>
        <p:blipFill rotWithShape="1">
          <a:blip r:embed="rId4">
            <a:alphaModFix/>
          </a:blip>
          <a:srcRect l="17021" r="15565"/>
          <a:stretch/>
        </p:blipFill>
        <p:spPr>
          <a:xfrm>
            <a:off x="6822175" y="1383525"/>
            <a:ext cx="1927777" cy="1812151"/>
          </a:xfrm>
          <a:prstGeom prst="rect">
            <a:avLst/>
          </a:prstGeom>
          <a:noFill/>
          <a:ln>
            <a:noFill/>
          </a:ln>
        </p:spPr>
      </p:pic>
      <p:pic>
        <p:nvPicPr>
          <p:cNvPr id="538" name="Google Shape;538;p56"/>
          <p:cNvPicPr preferRelativeResize="0"/>
          <p:nvPr/>
        </p:nvPicPr>
        <p:blipFill rotWithShape="1">
          <a:blip r:embed="rId5">
            <a:alphaModFix/>
          </a:blip>
          <a:srcRect l="17505" r="15805"/>
          <a:stretch/>
        </p:blipFill>
        <p:spPr>
          <a:xfrm>
            <a:off x="2448325" y="1383513"/>
            <a:ext cx="1883628" cy="1812151"/>
          </a:xfrm>
          <a:prstGeom prst="rect">
            <a:avLst/>
          </a:prstGeom>
          <a:noFill/>
          <a:ln>
            <a:noFill/>
          </a:ln>
        </p:spPr>
      </p:pic>
      <p:pic>
        <p:nvPicPr>
          <p:cNvPr id="539" name="Google Shape;539;p56"/>
          <p:cNvPicPr preferRelativeResize="0"/>
          <p:nvPr/>
        </p:nvPicPr>
        <p:blipFill rotWithShape="1">
          <a:blip r:embed="rId5">
            <a:alphaModFix/>
          </a:blip>
          <a:srcRect l="17505" r="15805"/>
          <a:stretch/>
        </p:blipFill>
        <p:spPr>
          <a:xfrm>
            <a:off x="4667133" y="1383513"/>
            <a:ext cx="1883628" cy="1812151"/>
          </a:xfrm>
          <a:prstGeom prst="rect">
            <a:avLst/>
          </a:prstGeom>
          <a:noFill/>
          <a:ln>
            <a:noFill/>
          </a:ln>
        </p:spPr>
      </p:pic>
      <p:sp>
        <p:nvSpPr>
          <p:cNvPr id="540" name="Google Shape;540;p56"/>
          <p:cNvSpPr txBox="1"/>
          <p:nvPr/>
        </p:nvSpPr>
        <p:spPr>
          <a:xfrm>
            <a:off x="705025" y="3118400"/>
            <a:ext cx="7548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Quattrocento Sans"/>
                <a:ea typeface="Quattrocento Sans"/>
                <a:cs typeface="Quattrocento Sans"/>
                <a:sym typeface="Quattrocento Sans"/>
              </a:rPr>
              <a:t>Midday</a:t>
            </a:r>
            <a:endParaRPr sz="1100">
              <a:solidFill>
                <a:schemeClr val="dk1"/>
              </a:solidFill>
              <a:latin typeface="Quattrocento Sans"/>
              <a:ea typeface="Quattrocento Sans"/>
              <a:cs typeface="Quattrocento Sans"/>
              <a:sym typeface="Quattrocento Sans"/>
            </a:endParaRPr>
          </a:p>
        </p:txBody>
      </p:sp>
      <p:sp>
        <p:nvSpPr>
          <p:cNvPr id="541" name="Google Shape;541;p56"/>
          <p:cNvSpPr txBox="1"/>
          <p:nvPr/>
        </p:nvSpPr>
        <p:spPr>
          <a:xfrm>
            <a:off x="2973975" y="3118400"/>
            <a:ext cx="7548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Quattrocento Sans"/>
                <a:ea typeface="Quattrocento Sans"/>
                <a:cs typeface="Quattrocento Sans"/>
                <a:sym typeface="Quattrocento Sans"/>
              </a:rPr>
              <a:t>PM Peak</a:t>
            </a:r>
            <a:endParaRPr sz="1100">
              <a:solidFill>
                <a:schemeClr val="dk1"/>
              </a:solidFill>
              <a:latin typeface="Quattrocento Sans"/>
              <a:ea typeface="Quattrocento Sans"/>
              <a:cs typeface="Quattrocento Sans"/>
              <a:sym typeface="Quattrocento Sans"/>
            </a:endParaRPr>
          </a:p>
        </p:txBody>
      </p:sp>
      <p:sp>
        <p:nvSpPr>
          <p:cNvPr id="542" name="Google Shape;542;p56"/>
          <p:cNvSpPr txBox="1"/>
          <p:nvPr/>
        </p:nvSpPr>
        <p:spPr>
          <a:xfrm>
            <a:off x="5242925" y="3118400"/>
            <a:ext cx="7548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Quattrocento Sans"/>
                <a:ea typeface="Quattrocento Sans"/>
                <a:cs typeface="Quattrocento Sans"/>
                <a:sym typeface="Quattrocento Sans"/>
              </a:rPr>
              <a:t>Evening</a:t>
            </a:r>
            <a:endParaRPr sz="1100">
              <a:solidFill>
                <a:schemeClr val="dk1"/>
              </a:solidFill>
              <a:latin typeface="Quattrocento Sans"/>
              <a:ea typeface="Quattrocento Sans"/>
              <a:cs typeface="Quattrocento Sans"/>
              <a:sym typeface="Quattrocento Sans"/>
            </a:endParaRPr>
          </a:p>
        </p:txBody>
      </p:sp>
      <p:sp>
        <p:nvSpPr>
          <p:cNvPr id="543" name="Google Shape;543;p56"/>
          <p:cNvSpPr txBox="1"/>
          <p:nvPr/>
        </p:nvSpPr>
        <p:spPr>
          <a:xfrm>
            <a:off x="7408663" y="3118400"/>
            <a:ext cx="754800" cy="36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Quattrocento Sans"/>
                <a:ea typeface="Quattrocento Sans"/>
                <a:cs typeface="Quattrocento Sans"/>
                <a:sym typeface="Quattrocento Sans"/>
              </a:rPr>
              <a:t>Night</a:t>
            </a:r>
            <a:endParaRPr sz="11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7"/>
          <p:cNvSpPr txBox="1">
            <a:spLocks noGrp="1"/>
          </p:cNvSpPr>
          <p:nvPr>
            <p:ph type="title"/>
          </p:nvPr>
        </p:nvSpPr>
        <p:spPr>
          <a:xfrm>
            <a:off x="274175" y="180675"/>
            <a:ext cx="6732900" cy="851100"/>
          </a:xfrm>
          <a:prstGeom prst="rect">
            <a:avLst/>
          </a:prstGeom>
          <a:noFill/>
          <a:ln>
            <a:noFill/>
          </a:ln>
        </p:spPr>
        <p:txBody>
          <a:bodyPr spcFirstLastPara="1" wrap="square" lIns="0" tIns="34275" rIns="68575" bIns="34275" anchor="ctr" anchorCtr="0">
            <a:normAutofit/>
          </a:bodyPr>
          <a:lstStyle/>
          <a:p>
            <a:pPr marL="0" lvl="0" indent="0" algn="l" rtl="0">
              <a:lnSpc>
                <a:spcPct val="100000"/>
              </a:lnSpc>
              <a:spcBef>
                <a:spcPts val="0"/>
              </a:spcBef>
              <a:spcAft>
                <a:spcPts val="0"/>
              </a:spcAft>
              <a:buClr>
                <a:schemeClr val="accent1"/>
              </a:buClr>
              <a:buSzPts val="2100"/>
              <a:buFont typeface="Quattrocento Sans"/>
              <a:buNone/>
            </a:pPr>
            <a:r>
              <a:rPr lang="en" sz="2300">
                <a:solidFill>
                  <a:schemeClr val="accent1"/>
                </a:solidFill>
                <a:latin typeface="Quattrocento Sans"/>
                <a:ea typeface="Quattrocento Sans"/>
                <a:cs typeface="Quattrocento Sans"/>
                <a:sym typeface="Quattrocento Sans"/>
              </a:rPr>
              <a:t>Conclusion: impact and next steps</a:t>
            </a:r>
            <a:endParaRPr sz="2300">
              <a:solidFill>
                <a:schemeClr val="accent1"/>
              </a:solidFill>
            </a:endParaRPr>
          </a:p>
        </p:txBody>
      </p:sp>
      <p:sp>
        <p:nvSpPr>
          <p:cNvPr id="549" name="Google Shape;549;p57"/>
          <p:cNvSpPr txBox="1"/>
          <p:nvPr/>
        </p:nvSpPr>
        <p:spPr>
          <a:xfrm>
            <a:off x="469175" y="1669650"/>
            <a:ext cx="6537900" cy="26106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500"/>
              </a:spcBef>
              <a:spcAft>
                <a:spcPts val="0"/>
              </a:spcAft>
              <a:buNone/>
            </a:pPr>
            <a:r>
              <a:rPr lang="en" sz="1300" b="1">
                <a:solidFill>
                  <a:schemeClr val="accent1"/>
                </a:solidFill>
                <a:highlight>
                  <a:srgbClr val="FFFFFF"/>
                </a:highlight>
                <a:latin typeface="Quattrocento Sans"/>
                <a:ea typeface="Quattrocento Sans"/>
                <a:cs typeface="Quattrocento Sans"/>
                <a:sym typeface="Quattrocento Sans"/>
              </a:rPr>
              <a:t>Effective Trade-Off Achievement</a:t>
            </a:r>
            <a:r>
              <a:rPr lang="en" sz="1300">
                <a:solidFill>
                  <a:schemeClr val="dk1"/>
                </a:solidFill>
                <a:highlight>
                  <a:srgbClr val="FFFFFF"/>
                </a:highlight>
                <a:latin typeface="Quattrocento Sans"/>
                <a:ea typeface="Quattrocento Sans"/>
                <a:cs typeface="Quattrocento Sans"/>
                <a:sym typeface="Quattrocento Sans"/>
              </a:rPr>
              <a:t>: Successfully balanced profit and environmental impact using a weighted approach, exemplifying an innovative method in urban transportation optimization.</a:t>
            </a:r>
            <a:endParaRPr sz="1300">
              <a:solidFill>
                <a:schemeClr val="dk1"/>
              </a:solidFill>
              <a:highlight>
                <a:srgbClr val="FFFFFF"/>
              </a:highlight>
              <a:latin typeface="Quattrocento Sans"/>
              <a:ea typeface="Quattrocento Sans"/>
              <a:cs typeface="Quattrocento Sans"/>
              <a:sym typeface="Quattrocento Sans"/>
            </a:endParaRPr>
          </a:p>
          <a:p>
            <a:pPr marL="457200" lvl="0" indent="0" algn="l" rtl="0">
              <a:lnSpc>
                <a:spcPct val="115000"/>
              </a:lnSpc>
              <a:spcBef>
                <a:spcPts val="1500"/>
              </a:spcBef>
              <a:spcAft>
                <a:spcPts val="0"/>
              </a:spcAft>
              <a:buNone/>
            </a:pPr>
            <a:r>
              <a:rPr lang="en" sz="1300" b="1">
                <a:solidFill>
                  <a:schemeClr val="accent1"/>
                </a:solidFill>
                <a:highlight>
                  <a:srgbClr val="FFFFFF"/>
                </a:highlight>
                <a:latin typeface="Quattrocento Sans"/>
                <a:ea typeface="Quattrocento Sans"/>
                <a:cs typeface="Quattrocento Sans"/>
                <a:sym typeface="Quattrocento Sans"/>
              </a:rPr>
              <a:t>High Impact</a:t>
            </a:r>
            <a:r>
              <a:rPr lang="en" sz="1300">
                <a:solidFill>
                  <a:schemeClr val="dk1"/>
                </a:solidFill>
                <a:highlight>
                  <a:srgbClr val="FFFFFF"/>
                </a:highlight>
                <a:latin typeface="Quattrocento Sans"/>
                <a:ea typeface="Quattrocento Sans"/>
                <a:cs typeface="Quattrocento Sans"/>
                <a:sym typeface="Quattrocento Sans"/>
              </a:rPr>
              <a:t>: Demonstrated with Route 1, where selecting 16 strategic stops reduced CO2 emissions by 32% with a minimal revenue loss of only 6%, compared to the baseline scenario of 24 stops.</a:t>
            </a:r>
            <a:endParaRPr sz="1300">
              <a:solidFill>
                <a:schemeClr val="dk1"/>
              </a:solidFill>
              <a:highlight>
                <a:srgbClr val="FFFFFF"/>
              </a:highlight>
              <a:latin typeface="Quattrocento Sans"/>
              <a:ea typeface="Quattrocento Sans"/>
              <a:cs typeface="Quattrocento Sans"/>
              <a:sym typeface="Quattrocento Sans"/>
            </a:endParaRPr>
          </a:p>
          <a:p>
            <a:pPr marL="457200" lvl="0" indent="0" algn="l" rtl="0">
              <a:lnSpc>
                <a:spcPct val="115000"/>
              </a:lnSpc>
              <a:spcBef>
                <a:spcPts val="1500"/>
              </a:spcBef>
              <a:spcAft>
                <a:spcPts val="0"/>
              </a:spcAft>
              <a:buNone/>
            </a:pPr>
            <a:r>
              <a:rPr lang="en" sz="1300" b="1">
                <a:solidFill>
                  <a:schemeClr val="accent1"/>
                </a:solidFill>
                <a:highlight>
                  <a:srgbClr val="FFFFFF"/>
                </a:highlight>
                <a:latin typeface="Quattrocento Sans"/>
                <a:ea typeface="Quattrocento Sans"/>
                <a:cs typeface="Quattrocento Sans"/>
                <a:sym typeface="Quattrocento Sans"/>
              </a:rPr>
              <a:t>Next Steps</a:t>
            </a:r>
            <a:r>
              <a:rPr lang="en" sz="1300">
                <a:solidFill>
                  <a:schemeClr val="dk1"/>
                </a:solidFill>
                <a:highlight>
                  <a:srgbClr val="FFFFFF"/>
                </a:highlight>
                <a:latin typeface="Quattrocento Sans"/>
                <a:ea typeface="Quattrocento Sans"/>
                <a:cs typeface="Quattrocento Sans"/>
                <a:sym typeface="Quattrocento Sans"/>
              </a:rPr>
              <a:t>: Aim to expand our model to encompass the entire MBTA bus network, introducing linking constraints across different routes for a more integrated and efficient system-wide optimization.</a:t>
            </a:r>
            <a:endParaRPr sz="1300">
              <a:solidFill>
                <a:schemeClr val="dk1"/>
              </a:solidFill>
              <a:highlight>
                <a:srgbClr val="FFFFFF"/>
              </a:highlight>
              <a:latin typeface="Quattrocento Sans"/>
              <a:ea typeface="Quattrocento Sans"/>
              <a:cs typeface="Quattrocento Sans"/>
              <a:sym typeface="Quattrocento Sans"/>
            </a:endParaRPr>
          </a:p>
        </p:txBody>
      </p:sp>
      <p:pic>
        <p:nvPicPr>
          <p:cNvPr id="550" name="Google Shape;550;p57"/>
          <p:cNvPicPr preferRelativeResize="0"/>
          <p:nvPr/>
        </p:nvPicPr>
        <p:blipFill rotWithShape="1">
          <a:blip r:embed="rId3">
            <a:alphaModFix/>
          </a:blip>
          <a:srcRect b="11363"/>
          <a:stretch/>
        </p:blipFill>
        <p:spPr>
          <a:xfrm>
            <a:off x="119596" y="3459703"/>
            <a:ext cx="789525" cy="753647"/>
          </a:xfrm>
          <a:prstGeom prst="rect">
            <a:avLst/>
          </a:prstGeom>
          <a:noFill/>
          <a:ln>
            <a:noFill/>
          </a:ln>
        </p:spPr>
      </p:pic>
      <p:pic>
        <p:nvPicPr>
          <p:cNvPr id="551" name="Google Shape;551;p57"/>
          <p:cNvPicPr preferRelativeResize="0"/>
          <p:nvPr/>
        </p:nvPicPr>
        <p:blipFill>
          <a:blip r:embed="rId4">
            <a:alphaModFix/>
          </a:blip>
          <a:stretch>
            <a:fillRect/>
          </a:stretch>
        </p:blipFill>
        <p:spPr>
          <a:xfrm>
            <a:off x="274175" y="1835773"/>
            <a:ext cx="499175" cy="499150"/>
          </a:xfrm>
          <a:prstGeom prst="rect">
            <a:avLst/>
          </a:prstGeom>
          <a:noFill/>
          <a:ln>
            <a:noFill/>
          </a:ln>
        </p:spPr>
      </p:pic>
      <p:pic>
        <p:nvPicPr>
          <p:cNvPr id="552" name="Google Shape;552;p57"/>
          <p:cNvPicPr preferRelativeResize="0"/>
          <p:nvPr/>
        </p:nvPicPr>
        <p:blipFill>
          <a:blip r:embed="rId5">
            <a:alphaModFix/>
          </a:blip>
          <a:stretch>
            <a:fillRect/>
          </a:stretch>
        </p:blipFill>
        <p:spPr>
          <a:xfrm>
            <a:off x="232975" y="2725350"/>
            <a:ext cx="499175" cy="4991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T ">
  <a:themeElements>
    <a:clrScheme name="Office">
      <a:dk1>
        <a:srgbClr val="545759"/>
      </a:dk1>
      <a:lt1>
        <a:srgbClr val="FFFFFF"/>
      </a:lt1>
      <a:dk2>
        <a:srgbClr val="8A8B8C"/>
      </a:dk2>
      <a:lt2>
        <a:srgbClr val="C9C8C7"/>
      </a:lt2>
      <a:accent1>
        <a:srgbClr val="A31F34"/>
      </a:accent1>
      <a:accent2>
        <a:srgbClr val="041D40"/>
      </a:accent2>
      <a:accent3>
        <a:srgbClr val="006B67"/>
      </a:accent3>
      <a:accent4>
        <a:srgbClr val="00698E"/>
      </a:accent4>
      <a:accent5>
        <a:srgbClr val="6AA2B8"/>
      </a:accent5>
      <a:accent6>
        <a:srgbClr val="F6B221"/>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503</Words>
  <Application>Microsoft Macintosh PowerPoint</Application>
  <PresentationFormat>On-screen Show (16:9)</PresentationFormat>
  <Paragraphs>88</Paragraphs>
  <Slides>8</Slides>
  <Notes>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vt:i4>
      </vt:variant>
    </vt:vector>
  </HeadingPairs>
  <TitlesOfParts>
    <vt:vector size="14" baseType="lpstr">
      <vt:lpstr>Quattrocento Sans</vt:lpstr>
      <vt:lpstr>Arial Black</vt:lpstr>
      <vt:lpstr>Arial</vt:lpstr>
      <vt:lpstr>Calibri</vt:lpstr>
      <vt:lpstr>Simple Light</vt:lpstr>
      <vt:lpstr>MIT </vt:lpstr>
      <vt:lpstr>PowerPoint Presentation</vt:lpstr>
      <vt:lpstr>Motivation &amp; Introduction</vt:lpstr>
      <vt:lpstr>Datasets: MBTA Bus Ridership and Stop Locations</vt:lpstr>
      <vt:lpstr>Approach</vt:lpstr>
      <vt:lpstr>Results: Pareto-Optimal Frontiers and Number of Stops</vt:lpstr>
      <vt:lpstr>Results: Adding Constraints</vt:lpstr>
      <vt:lpstr>Results: Selection Depending on the Time of the Day</vt:lpstr>
      <vt:lpstr>Conclusion: impact and next steps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Hayden Chian Ratliff</cp:lastModifiedBy>
  <cp:revision>3</cp:revision>
  <dcterms:modified xsi:type="dcterms:W3CDTF">2023-12-08T20:20:13Z</dcterms:modified>
</cp:coreProperties>
</file>